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6" r:id="rId9"/>
    <p:sldId id="264" r:id="rId10"/>
    <p:sldId id="267" r:id="rId11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60" d="100"/>
          <a:sy n="60" d="100"/>
        </p:scale>
        <p:origin x="60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hyperlink" Target="https://www.merckmanuals.com/home/drugs/over-the-counter-drugs/precautions-with-over-the-counter-drugs" TargetMode="External"/><Relationship Id="rId4" Type="http://schemas.openxmlformats.org/officeDocument/2006/relationships/hyperlink" Target="http://www.fda.gov/Drugs/ResourcesForYou/Consumers/ucm143553.ht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tags" Target="../tags/tag26.xml"/><Relationship Id="rId117" Type="http://schemas.openxmlformats.org/officeDocument/2006/relationships/tags" Target="../tags/tag117.xml"/><Relationship Id="rId21" Type="http://schemas.openxmlformats.org/officeDocument/2006/relationships/tags" Target="../tags/tag21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63" Type="http://schemas.openxmlformats.org/officeDocument/2006/relationships/tags" Target="../tags/tag63.xml"/><Relationship Id="rId68" Type="http://schemas.openxmlformats.org/officeDocument/2006/relationships/tags" Target="../tags/tag68.xml"/><Relationship Id="rId84" Type="http://schemas.openxmlformats.org/officeDocument/2006/relationships/tags" Target="../tags/tag84.xml"/><Relationship Id="rId89" Type="http://schemas.openxmlformats.org/officeDocument/2006/relationships/tags" Target="../tags/tag89.xml"/><Relationship Id="rId112" Type="http://schemas.openxmlformats.org/officeDocument/2006/relationships/tags" Target="../tags/tag112.xml"/><Relationship Id="rId133" Type="http://schemas.openxmlformats.org/officeDocument/2006/relationships/tags" Target="../tags/tag133.xml"/><Relationship Id="rId138" Type="http://schemas.openxmlformats.org/officeDocument/2006/relationships/tags" Target="../tags/tag138.xml"/><Relationship Id="rId154" Type="http://schemas.microsoft.com/office/2007/relationships/media" Target="../media/media9.m4a"/><Relationship Id="rId16" Type="http://schemas.openxmlformats.org/officeDocument/2006/relationships/tags" Target="../tags/tag16.xml"/><Relationship Id="rId107" Type="http://schemas.openxmlformats.org/officeDocument/2006/relationships/tags" Target="../tags/tag107.xml"/><Relationship Id="rId11" Type="http://schemas.openxmlformats.org/officeDocument/2006/relationships/tags" Target="../tags/tag11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53" Type="http://schemas.openxmlformats.org/officeDocument/2006/relationships/tags" Target="../tags/tag53.xml"/><Relationship Id="rId58" Type="http://schemas.openxmlformats.org/officeDocument/2006/relationships/tags" Target="../tags/tag58.xml"/><Relationship Id="rId74" Type="http://schemas.openxmlformats.org/officeDocument/2006/relationships/tags" Target="../tags/tag74.xml"/><Relationship Id="rId79" Type="http://schemas.openxmlformats.org/officeDocument/2006/relationships/tags" Target="../tags/tag79.xml"/><Relationship Id="rId102" Type="http://schemas.openxmlformats.org/officeDocument/2006/relationships/tags" Target="../tags/tag102.xml"/><Relationship Id="rId123" Type="http://schemas.openxmlformats.org/officeDocument/2006/relationships/tags" Target="../tags/tag123.xml"/><Relationship Id="rId128" Type="http://schemas.openxmlformats.org/officeDocument/2006/relationships/tags" Target="../tags/tag128.xml"/><Relationship Id="rId144" Type="http://schemas.openxmlformats.org/officeDocument/2006/relationships/tags" Target="../tags/tag144.xml"/><Relationship Id="rId149" Type="http://schemas.openxmlformats.org/officeDocument/2006/relationships/tags" Target="../tags/tag149.xml"/><Relationship Id="rId5" Type="http://schemas.openxmlformats.org/officeDocument/2006/relationships/tags" Target="../tags/tag5.xml"/><Relationship Id="rId90" Type="http://schemas.openxmlformats.org/officeDocument/2006/relationships/tags" Target="../tags/tag90.xml"/><Relationship Id="rId95" Type="http://schemas.openxmlformats.org/officeDocument/2006/relationships/tags" Target="../tags/tag95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64" Type="http://schemas.openxmlformats.org/officeDocument/2006/relationships/tags" Target="../tags/tag64.xml"/><Relationship Id="rId69" Type="http://schemas.openxmlformats.org/officeDocument/2006/relationships/tags" Target="../tags/tag69.xml"/><Relationship Id="rId113" Type="http://schemas.openxmlformats.org/officeDocument/2006/relationships/tags" Target="../tags/tag113.xml"/><Relationship Id="rId118" Type="http://schemas.openxmlformats.org/officeDocument/2006/relationships/tags" Target="../tags/tag118.xml"/><Relationship Id="rId134" Type="http://schemas.openxmlformats.org/officeDocument/2006/relationships/tags" Target="../tags/tag134.xml"/><Relationship Id="rId139" Type="http://schemas.openxmlformats.org/officeDocument/2006/relationships/tags" Target="../tags/tag139.xml"/><Relationship Id="rId80" Type="http://schemas.openxmlformats.org/officeDocument/2006/relationships/tags" Target="../tags/tag80.xml"/><Relationship Id="rId85" Type="http://schemas.openxmlformats.org/officeDocument/2006/relationships/tags" Target="../tags/tag85.xml"/><Relationship Id="rId150" Type="http://schemas.openxmlformats.org/officeDocument/2006/relationships/tags" Target="../tags/tag150.xml"/><Relationship Id="rId155" Type="http://schemas.openxmlformats.org/officeDocument/2006/relationships/audio" Target="../media/media9.m4a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59" Type="http://schemas.openxmlformats.org/officeDocument/2006/relationships/tags" Target="../tags/tag59.xml"/><Relationship Id="rId103" Type="http://schemas.openxmlformats.org/officeDocument/2006/relationships/tags" Target="../tags/tag103.xml"/><Relationship Id="rId108" Type="http://schemas.openxmlformats.org/officeDocument/2006/relationships/tags" Target="../tags/tag108.xml"/><Relationship Id="rId124" Type="http://schemas.openxmlformats.org/officeDocument/2006/relationships/tags" Target="../tags/tag124.xml"/><Relationship Id="rId129" Type="http://schemas.openxmlformats.org/officeDocument/2006/relationships/tags" Target="../tags/tag129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62" Type="http://schemas.openxmlformats.org/officeDocument/2006/relationships/tags" Target="../tags/tag62.xml"/><Relationship Id="rId70" Type="http://schemas.openxmlformats.org/officeDocument/2006/relationships/tags" Target="../tags/tag70.xml"/><Relationship Id="rId75" Type="http://schemas.openxmlformats.org/officeDocument/2006/relationships/tags" Target="../tags/tag75.xml"/><Relationship Id="rId83" Type="http://schemas.openxmlformats.org/officeDocument/2006/relationships/tags" Target="../tags/tag83.xml"/><Relationship Id="rId88" Type="http://schemas.openxmlformats.org/officeDocument/2006/relationships/tags" Target="../tags/tag88.xml"/><Relationship Id="rId91" Type="http://schemas.openxmlformats.org/officeDocument/2006/relationships/tags" Target="../tags/tag91.xml"/><Relationship Id="rId96" Type="http://schemas.openxmlformats.org/officeDocument/2006/relationships/tags" Target="../tags/tag96.xml"/><Relationship Id="rId111" Type="http://schemas.openxmlformats.org/officeDocument/2006/relationships/tags" Target="../tags/tag111.xml"/><Relationship Id="rId132" Type="http://schemas.openxmlformats.org/officeDocument/2006/relationships/tags" Target="../tags/tag132.xml"/><Relationship Id="rId140" Type="http://schemas.openxmlformats.org/officeDocument/2006/relationships/tags" Target="../tags/tag140.xml"/><Relationship Id="rId145" Type="http://schemas.openxmlformats.org/officeDocument/2006/relationships/tags" Target="../tags/tag145.xml"/><Relationship Id="rId153" Type="http://schemas.openxmlformats.org/officeDocument/2006/relationships/tags" Target="../tags/tag153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6" Type="http://schemas.openxmlformats.org/officeDocument/2006/relationships/tags" Target="../tags/tag106.xml"/><Relationship Id="rId114" Type="http://schemas.openxmlformats.org/officeDocument/2006/relationships/tags" Target="../tags/tag114.xml"/><Relationship Id="rId119" Type="http://schemas.openxmlformats.org/officeDocument/2006/relationships/tags" Target="../tags/tag119.xml"/><Relationship Id="rId127" Type="http://schemas.openxmlformats.org/officeDocument/2006/relationships/tags" Target="../tags/tag12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Relationship Id="rId60" Type="http://schemas.openxmlformats.org/officeDocument/2006/relationships/tags" Target="../tags/tag60.xml"/><Relationship Id="rId65" Type="http://schemas.openxmlformats.org/officeDocument/2006/relationships/tags" Target="../tags/tag65.xml"/><Relationship Id="rId73" Type="http://schemas.openxmlformats.org/officeDocument/2006/relationships/tags" Target="../tags/tag73.xml"/><Relationship Id="rId78" Type="http://schemas.openxmlformats.org/officeDocument/2006/relationships/tags" Target="../tags/tag78.xml"/><Relationship Id="rId81" Type="http://schemas.openxmlformats.org/officeDocument/2006/relationships/tags" Target="../tags/tag81.xml"/><Relationship Id="rId86" Type="http://schemas.openxmlformats.org/officeDocument/2006/relationships/tags" Target="../tags/tag86.xml"/><Relationship Id="rId94" Type="http://schemas.openxmlformats.org/officeDocument/2006/relationships/tags" Target="../tags/tag94.xml"/><Relationship Id="rId99" Type="http://schemas.openxmlformats.org/officeDocument/2006/relationships/tags" Target="../tags/tag99.xml"/><Relationship Id="rId101" Type="http://schemas.openxmlformats.org/officeDocument/2006/relationships/tags" Target="../tags/tag101.xml"/><Relationship Id="rId122" Type="http://schemas.openxmlformats.org/officeDocument/2006/relationships/tags" Target="../tags/tag122.xml"/><Relationship Id="rId130" Type="http://schemas.openxmlformats.org/officeDocument/2006/relationships/tags" Target="../tags/tag130.xml"/><Relationship Id="rId135" Type="http://schemas.openxmlformats.org/officeDocument/2006/relationships/tags" Target="../tags/tag135.xml"/><Relationship Id="rId143" Type="http://schemas.openxmlformats.org/officeDocument/2006/relationships/tags" Target="../tags/tag143.xml"/><Relationship Id="rId148" Type="http://schemas.openxmlformats.org/officeDocument/2006/relationships/tags" Target="../tags/tag148.xml"/><Relationship Id="rId151" Type="http://schemas.openxmlformats.org/officeDocument/2006/relationships/tags" Target="../tags/tag151.xml"/><Relationship Id="rId156" Type="http://schemas.openxmlformats.org/officeDocument/2006/relationships/slideLayout" Target="../slideLayouts/slideLayout7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9" Type="http://schemas.openxmlformats.org/officeDocument/2006/relationships/tags" Target="../tags/tag39.xml"/><Relationship Id="rId109" Type="http://schemas.openxmlformats.org/officeDocument/2006/relationships/tags" Target="../tags/tag109.xml"/><Relationship Id="rId34" Type="http://schemas.openxmlformats.org/officeDocument/2006/relationships/tags" Target="../tags/tag34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76" Type="http://schemas.openxmlformats.org/officeDocument/2006/relationships/tags" Target="../tags/tag76.xml"/><Relationship Id="rId97" Type="http://schemas.openxmlformats.org/officeDocument/2006/relationships/tags" Target="../tags/tag97.xml"/><Relationship Id="rId104" Type="http://schemas.openxmlformats.org/officeDocument/2006/relationships/tags" Target="../tags/tag104.xml"/><Relationship Id="rId120" Type="http://schemas.openxmlformats.org/officeDocument/2006/relationships/tags" Target="../tags/tag120.xml"/><Relationship Id="rId125" Type="http://schemas.openxmlformats.org/officeDocument/2006/relationships/tags" Target="../tags/tag125.xml"/><Relationship Id="rId141" Type="http://schemas.openxmlformats.org/officeDocument/2006/relationships/tags" Target="../tags/tag141.xml"/><Relationship Id="rId146" Type="http://schemas.openxmlformats.org/officeDocument/2006/relationships/tags" Target="../tags/tag146.xml"/><Relationship Id="rId7" Type="http://schemas.openxmlformats.org/officeDocument/2006/relationships/tags" Target="../tags/tag7.xml"/><Relationship Id="rId71" Type="http://schemas.openxmlformats.org/officeDocument/2006/relationships/tags" Target="../tags/tag71.xml"/><Relationship Id="rId92" Type="http://schemas.openxmlformats.org/officeDocument/2006/relationships/tags" Target="../tags/tag92.xml"/><Relationship Id="rId2" Type="http://schemas.openxmlformats.org/officeDocument/2006/relationships/tags" Target="../tags/tag2.xml"/><Relationship Id="rId29" Type="http://schemas.openxmlformats.org/officeDocument/2006/relationships/tags" Target="../tags/tag29.xml"/><Relationship Id="rId24" Type="http://schemas.openxmlformats.org/officeDocument/2006/relationships/tags" Target="../tags/tag24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66" Type="http://schemas.openxmlformats.org/officeDocument/2006/relationships/tags" Target="../tags/tag66.xml"/><Relationship Id="rId87" Type="http://schemas.openxmlformats.org/officeDocument/2006/relationships/tags" Target="../tags/tag87.xml"/><Relationship Id="rId110" Type="http://schemas.openxmlformats.org/officeDocument/2006/relationships/tags" Target="../tags/tag110.xml"/><Relationship Id="rId115" Type="http://schemas.openxmlformats.org/officeDocument/2006/relationships/tags" Target="../tags/tag115.xml"/><Relationship Id="rId131" Type="http://schemas.openxmlformats.org/officeDocument/2006/relationships/tags" Target="../tags/tag131.xml"/><Relationship Id="rId136" Type="http://schemas.openxmlformats.org/officeDocument/2006/relationships/tags" Target="../tags/tag136.xml"/><Relationship Id="rId157" Type="http://schemas.openxmlformats.org/officeDocument/2006/relationships/image" Target="../media/image1.png"/><Relationship Id="rId61" Type="http://schemas.openxmlformats.org/officeDocument/2006/relationships/tags" Target="../tags/tag61.xml"/><Relationship Id="rId82" Type="http://schemas.openxmlformats.org/officeDocument/2006/relationships/tags" Target="../tags/tag82.xml"/><Relationship Id="rId152" Type="http://schemas.openxmlformats.org/officeDocument/2006/relationships/tags" Target="../tags/tag152.xml"/><Relationship Id="rId19" Type="http://schemas.openxmlformats.org/officeDocument/2006/relationships/tags" Target="../tags/tag19.xml"/><Relationship Id="rId14" Type="http://schemas.openxmlformats.org/officeDocument/2006/relationships/tags" Target="../tags/tag14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56" Type="http://schemas.openxmlformats.org/officeDocument/2006/relationships/tags" Target="../tags/tag56.xml"/><Relationship Id="rId77" Type="http://schemas.openxmlformats.org/officeDocument/2006/relationships/tags" Target="../tags/tag77.xml"/><Relationship Id="rId100" Type="http://schemas.openxmlformats.org/officeDocument/2006/relationships/tags" Target="../tags/tag100.xml"/><Relationship Id="rId105" Type="http://schemas.openxmlformats.org/officeDocument/2006/relationships/tags" Target="../tags/tag105.xml"/><Relationship Id="rId126" Type="http://schemas.openxmlformats.org/officeDocument/2006/relationships/tags" Target="../tags/tag126.xml"/><Relationship Id="rId147" Type="http://schemas.openxmlformats.org/officeDocument/2006/relationships/tags" Target="../tags/tag147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72" Type="http://schemas.openxmlformats.org/officeDocument/2006/relationships/tags" Target="../tags/tag72.xml"/><Relationship Id="rId93" Type="http://schemas.openxmlformats.org/officeDocument/2006/relationships/tags" Target="../tags/tag93.xml"/><Relationship Id="rId98" Type="http://schemas.openxmlformats.org/officeDocument/2006/relationships/tags" Target="../tags/tag98.xml"/><Relationship Id="rId121" Type="http://schemas.openxmlformats.org/officeDocument/2006/relationships/tags" Target="../tags/tag121.xml"/><Relationship Id="rId142" Type="http://schemas.openxmlformats.org/officeDocument/2006/relationships/tags" Target="../tags/tag142.xml"/><Relationship Id="rId3" Type="http://schemas.openxmlformats.org/officeDocument/2006/relationships/tags" Target="../tags/tag3.xml"/><Relationship Id="rId25" Type="http://schemas.openxmlformats.org/officeDocument/2006/relationships/tags" Target="../tags/tag25.xml"/><Relationship Id="rId46" Type="http://schemas.openxmlformats.org/officeDocument/2006/relationships/tags" Target="../tags/tag46.xml"/><Relationship Id="rId67" Type="http://schemas.openxmlformats.org/officeDocument/2006/relationships/tags" Target="../tags/tag67.xml"/><Relationship Id="rId116" Type="http://schemas.openxmlformats.org/officeDocument/2006/relationships/tags" Target="../tags/tag116.xml"/><Relationship Id="rId137" Type="http://schemas.openxmlformats.org/officeDocument/2006/relationships/tags" Target="../tags/tag1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6531" y="2404534"/>
            <a:ext cx="8807472" cy="1646302"/>
          </a:xfrm>
        </p:spPr>
        <p:txBody>
          <a:bodyPr/>
          <a:lstStyle/>
          <a:p>
            <a:r>
              <a:rPr lang="en-US" dirty="0" smtClean="0"/>
              <a:t>Medication Synergy Health: EHR System Plugin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Ehrgo</a:t>
            </a:r>
            <a:r>
              <a:rPr lang="en-US" dirty="0" smtClean="0"/>
              <a:t> Health</a:t>
            </a:r>
            <a:endParaRPr lang="en-US" dirty="0"/>
          </a:p>
        </p:txBody>
      </p:sp>
      <p:pic>
        <p:nvPicPr>
          <p:cNvPr id="4" name="Intro Slid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88842" y="60759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109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2015067" y="479481"/>
            <a:ext cx="7766936" cy="1646302"/>
          </a:xfrm>
        </p:spPr>
        <p:txBody>
          <a:bodyPr/>
          <a:lstStyle/>
          <a:p>
            <a:pPr algn="ctr"/>
            <a:r>
              <a:rPr lang="en-US" dirty="0" err="1" smtClean="0"/>
              <a:t>Ehrgo</a:t>
            </a:r>
            <a:r>
              <a:rPr lang="en-US" dirty="0" smtClean="0"/>
              <a:t> Health</a:t>
            </a:r>
            <a:br>
              <a:rPr lang="en-US" dirty="0" smtClean="0"/>
            </a:br>
            <a:r>
              <a:rPr lang="en-US" dirty="0" smtClean="0"/>
              <a:t>Team Members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5000" y="2462475"/>
            <a:ext cx="1089258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Eric Greene: Project </a:t>
            </a:r>
            <a:r>
              <a:rPr lang="en-US" sz="2400" dirty="0" smtClean="0"/>
              <a:t>Manager/Developer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err="1"/>
              <a:t>Huarui</a:t>
            </a:r>
            <a:r>
              <a:rPr lang="en-US" sz="2400" dirty="0"/>
              <a:t> Zheng: </a:t>
            </a:r>
            <a:r>
              <a:rPr lang="en-US" sz="2400" dirty="0" smtClean="0"/>
              <a:t>Developer/Tester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Donna Carey: Documentation </a:t>
            </a:r>
            <a:endParaRPr lang="en-US" sz="2400" dirty="0" smtClean="0"/>
          </a:p>
          <a:p>
            <a:pPr algn="ctr"/>
            <a:r>
              <a:rPr lang="en-US" sz="2400" dirty="0" smtClean="0"/>
              <a:t>Lead/Developer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Tommy Parnell: Development </a:t>
            </a:r>
            <a:r>
              <a:rPr lang="en-US" sz="2400" dirty="0" smtClean="0"/>
              <a:t>Lead/Documentation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James Ruiz: Developer/Tester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51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EHR Systems Store The Following: 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Height</a:t>
            </a:r>
          </a:p>
          <a:p>
            <a:r>
              <a:rPr lang="en-US" sz="2800" dirty="0" smtClean="0"/>
              <a:t>Weight</a:t>
            </a:r>
          </a:p>
          <a:p>
            <a:r>
              <a:rPr lang="en-US" sz="2800" dirty="0" smtClean="0"/>
              <a:t>Vitals</a:t>
            </a:r>
          </a:p>
          <a:p>
            <a:r>
              <a:rPr lang="en-US" sz="2800" dirty="0" smtClean="0"/>
              <a:t>Immunizations</a:t>
            </a:r>
          </a:p>
          <a:p>
            <a:r>
              <a:rPr lang="en-US" sz="2800" dirty="0" smtClean="0"/>
              <a:t>Lab Data</a:t>
            </a:r>
          </a:p>
          <a:p>
            <a:r>
              <a:rPr lang="en-US" sz="2800" dirty="0" smtClean="0"/>
              <a:t>Medications</a:t>
            </a:r>
          </a:p>
          <a:p>
            <a:r>
              <a:rPr lang="en-US" sz="2800" dirty="0" smtClean="0"/>
              <a:t>Etc.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  <p:pic>
        <p:nvPicPr>
          <p:cNvPr id="4" name="Slide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40716" y="58994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679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Medication Errors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71700"/>
            <a:ext cx="8596668" cy="406114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Medication strategies can lead to adverse reactions in conjunction with other known or unknown medication and health strategies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endParaRPr lang="en-US" sz="2400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866035"/>
              </p:ext>
            </p:extLst>
          </p:nvPr>
        </p:nvGraphicFramePr>
        <p:xfrm>
          <a:off x="801807" y="3794725"/>
          <a:ext cx="8472195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/>
                <a:gridCol w="3088434"/>
                <a:gridCol w="3946847"/>
              </a:tblGrid>
              <a:tr h="361812">
                <a:tc>
                  <a:txBody>
                    <a:bodyPr/>
                    <a:lstStyle/>
                    <a:p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Error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Outcome</a:t>
                      </a:r>
                      <a:endParaRPr lang="en-US" dirty="0"/>
                    </a:p>
                  </a:txBody>
                  <a:tcPr/>
                </a:tc>
              </a:tr>
              <a:tr h="361812">
                <a:tc>
                  <a:txBody>
                    <a:bodyPr/>
                    <a:lstStyle/>
                    <a:p>
                      <a:r>
                        <a:rPr lang="en-US" dirty="0" smtClean="0"/>
                        <a:t>Allergies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Not</a:t>
                      </a:r>
                      <a:r>
                        <a:rPr lang="en-US" baseline="0" dirty="0" smtClean="0"/>
                        <a:t> known at specialist/ER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Prescription causes inflammation</a:t>
                      </a:r>
                      <a:endParaRPr lang="en-US" dirty="0"/>
                    </a:p>
                  </a:txBody>
                  <a:tcPr/>
                </a:tc>
              </a:tr>
              <a:tr h="361812">
                <a:tc>
                  <a:txBody>
                    <a:bodyPr/>
                    <a:lstStyle/>
                    <a:p>
                      <a:r>
                        <a:rPr lang="en-US" dirty="0" smtClean="0"/>
                        <a:t>Prescription Interaction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Provided at specialist and incompatible</a:t>
                      </a:r>
                      <a:r>
                        <a:rPr lang="en-US" baseline="0" dirty="0" smtClean="0"/>
                        <a:t> with others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Lack of effectiveness;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morbidity;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mortality</a:t>
                      </a:r>
                      <a:endParaRPr lang="en-US" dirty="0"/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r>
                        <a:rPr lang="en-US" dirty="0" smtClean="0"/>
                        <a:t>Delivery Method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IV medication timing vs. timing of other</a:t>
                      </a:r>
                      <a:r>
                        <a:rPr lang="en-US" baseline="0" dirty="0" smtClean="0"/>
                        <a:t> prescription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Morbidity;</a:t>
                      </a:r>
                      <a:r>
                        <a:rPr lang="en-US" baseline="0" dirty="0" smtClean="0"/>
                        <a:t> mortality</a:t>
                      </a:r>
                      <a:endParaRPr lang="en-US" dirty="0"/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r>
                        <a:rPr lang="en-US" dirty="0" smtClean="0"/>
                        <a:t>Diet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Zocor</a:t>
                      </a:r>
                      <a:r>
                        <a:rPr lang="en-US" baseline="0" dirty="0" smtClean="0"/>
                        <a:t> taken in conjunction with grapefruit juice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Grapefruit</a:t>
                      </a:r>
                      <a:r>
                        <a:rPr lang="en-US" baseline="0" dirty="0" smtClean="0"/>
                        <a:t> juice increases absorption of drug into bloodstream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Slide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93642" y="61416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48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Medication </a:t>
            </a:r>
            <a:r>
              <a:rPr lang="en-US" dirty="0" smtClean="0"/>
              <a:t>Errors (</a:t>
            </a:r>
            <a:r>
              <a:rPr lang="en-US" dirty="0" err="1" smtClean="0"/>
              <a:t>contd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Pharmacy Drug-Fill Issues</a:t>
            </a:r>
          </a:p>
          <a:p>
            <a:pPr lvl="1"/>
            <a:r>
              <a:rPr lang="en-US" sz="2600" dirty="0"/>
              <a:t>Since 1992, the Food and Drug Administration has received nearly </a:t>
            </a:r>
            <a:r>
              <a:rPr lang="en-US" sz="2600" dirty="0">
                <a:hlinkClick r:id="rId4"/>
              </a:rPr>
              <a:t>30,000 reports </a:t>
            </a:r>
            <a:r>
              <a:rPr lang="en-US" sz="2600" dirty="0"/>
              <a:t>of these </a:t>
            </a:r>
            <a:r>
              <a:rPr lang="en-US" sz="2600" dirty="0" smtClean="0"/>
              <a:t>errors</a:t>
            </a:r>
          </a:p>
          <a:p>
            <a:r>
              <a:rPr lang="en-US" sz="2800" dirty="0" smtClean="0"/>
              <a:t>Over the counter drug interactions</a:t>
            </a:r>
          </a:p>
          <a:p>
            <a:pPr lvl="1"/>
            <a:r>
              <a:rPr lang="en-US" sz="2600" dirty="0" smtClean="0"/>
              <a:t>Correct </a:t>
            </a:r>
            <a:r>
              <a:rPr lang="en-US" sz="2600" dirty="0" smtClean="0">
                <a:hlinkClick r:id="rId5"/>
              </a:rPr>
              <a:t>dosage guidelines</a:t>
            </a:r>
            <a:r>
              <a:rPr lang="en-US" sz="2600" dirty="0" smtClean="0"/>
              <a:t> hard to find without visiting a pharmacy</a:t>
            </a:r>
          </a:p>
          <a:p>
            <a:pPr lvl="1"/>
            <a:r>
              <a:rPr lang="en-US" sz="2600" dirty="0" smtClean="0"/>
              <a:t>Frequently people do not consider implications of mixing common drugs with short course treatments </a:t>
            </a:r>
          </a:p>
        </p:txBody>
      </p:sp>
      <p:pic>
        <p:nvPicPr>
          <p:cNvPr id="5" name="Slide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85095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51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Currently in EHRs: </a:t>
            </a:r>
            <a:br>
              <a:rPr lang="en-US" dirty="0" smtClean="0"/>
            </a:br>
            <a:r>
              <a:rPr lang="en-US" dirty="0" smtClean="0"/>
              <a:t>(Interview Findings)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Some EHR systems have medication detectors</a:t>
            </a:r>
          </a:p>
          <a:p>
            <a:pPr lvl="1"/>
            <a:r>
              <a:rPr lang="en-US" sz="2600" dirty="0" smtClean="0"/>
              <a:t>However, systems don’t typically work well</a:t>
            </a:r>
          </a:p>
          <a:p>
            <a:pPr lvl="1"/>
            <a:r>
              <a:rPr lang="en-US" sz="2600" dirty="0" smtClean="0"/>
              <a:t>Baked into the EHR, usually as an afterthought</a:t>
            </a:r>
          </a:p>
          <a:p>
            <a:pPr lvl="1"/>
            <a:r>
              <a:rPr lang="en-US" sz="2600" dirty="0" smtClean="0"/>
              <a:t>Few analyzation tools available to patients </a:t>
            </a:r>
          </a:p>
          <a:p>
            <a:pPr lvl="1"/>
            <a:r>
              <a:rPr lang="en-US" sz="2600" dirty="0" smtClean="0"/>
              <a:t>Does not track diet or treatment time components</a:t>
            </a:r>
          </a:p>
          <a:p>
            <a:pPr lvl="1"/>
            <a:r>
              <a:rPr lang="en-US" sz="2600" dirty="0" smtClean="0"/>
              <a:t>Data is not generally exposed well or at all</a:t>
            </a:r>
          </a:p>
          <a:p>
            <a:pPr lvl="1"/>
            <a:endParaRPr lang="en-US" sz="2600" dirty="0"/>
          </a:p>
        </p:txBody>
      </p:sp>
      <p:pic>
        <p:nvPicPr>
          <p:cNvPr id="4" name="Slide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45515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0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Medical Provider Needs: </a:t>
            </a:r>
            <a:br>
              <a:rPr lang="en-US" dirty="0" smtClean="0"/>
            </a:br>
            <a:r>
              <a:rPr lang="en-US" dirty="0" smtClean="0"/>
              <a:t>(Interview Findings)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Check patient records against other providers</a:t>
            </a:r>
          </a:p>
          <a:p>
            <a:pPr lvl="1"/>
            <a:r>
              <a:rPr lang="en-US" sz="2600" dirty="0" smtClean="0"/>
              <a:t>Notify of any potential treatment risks</a:t>
            </a:r>
          </a:p>
          <a:p>
            <a:r>
              <a:rPr lang="en-US" sz="2600" dirty="0" smtClean="0"/>
              <a:t>Alert when medications and treatments have a time component</a:t>
            </a:r>
          </a:p>
          <a:p>
            <a:r>
              <a:rPr lang="en-US" sz="2600" dirty="0" smtClean="0"/>
              <a:t>Alert when medications have dietary interference</a:t>
            </a:r>
          </a:p>
          <a:p>
            <a:r>
              <a:rPr lang="en-US" sz="2600" dirty="0" smtClean="0"/>
              <a:t>General information over phone for quick medication interdependency conflict (not patient data specific)</a:t>
            </a:r>
          </a:p>
          <a:p>
            <a:pPr lvl="1"/>
            <a:endParaRPr lang="en-US" sz="2600" dirty="0"/>
          </a:p>
        </p:txBody>
      </p:sp>
      <p:pic>
        <p:nvPicPr>
          <p:cNvPr id="4" name="Slide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45516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96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23527"/>
            <a:ext cx="8596668" cy="5082074"/>
          </a:xfrm>
        </p:spPr>
        <p:txBody>
          <a:bodyPr>
            <a:normAutofit lnSpcReduction="10000"/>
          </a:bodyPr>
          <a:lstStyle/>
          <a:p>
            <a:r>
              <a:rPr lang="en-US" sz="2600" dirty="0" smtClean="0"/>
              <a:t>Plugin architecture to capture treatment analysis from EHR</a:t>
            </a:r>
          </a:p>
          <a:p>
            <a:pPr lvl="1"/>
            <a:r>
              <a:rPr lang="en-US" sz="2600" dirty="0" smtClean="0"/>
              <a:t>Capture common domain notational interoperability</a:t>
            </a:r>
          </a:p>
          <a:p>
            <a:pPr lvl="0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Patient Portal</a:t>
            </a:r>
          </a:p>
          <a:p>
            <a:pPr marL="742950" lvl="2" indent="-342900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Attach EHR to allow patient to enter relevant data (such as allergy information)</a:t>
            </a:r>
          </a:p>
          <a:p>
            <a:pPr lvl="1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Leverage commonly-used technology with </a:t>
            </a: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extant </a:t>
            </a: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APIs </a:t>
            </a: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to </a:t>
            </a: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integrate data from applications </a:t>
            </a: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(such </a:t>
            </a: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as </a:t>
            </a: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MyFitnessPal </a:t>
            </a:r>
            <a:r>
              <a:rPr lang="en-US" sz="260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etc.) </a:t>
            </a:r>
            <a:endParaRPr lang="en-US" sz="2600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buClr>
                <a:srgbClr val="90C226"/>
              </a:buClr>
            </a:pP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Integrated data can be continually updated</a:t>
            </a:r>
            <a:endParaRPr lang="en-US" sz="26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lvl="1" indent="0">
              <a:buNone/>
            </a:pPr>
            <a:endParaRPr lang="en-US" sz="2400" dirty="0" smtClean="0"/>
          </a:p>
        </p:txBody>
      </p:sp>
      <p:pic>
        <p:nvPicPr>
          <p:cNvPr id="4" name="Slide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7811" y="60960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985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 (</a:t>
            </a:r>
            <a:r>
              <a:rPr lang="en-US" dirty="0" err="1" smtClean="0"/>
              <a:t>contd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76873"/>
            <a:ext cx="8596668" cy="5128727"/>
          </a:xfrm>
        </p:spPr>
        <p:txBody>
          <a:bodyPr>
            <a:normAutofit/>
          </a:bodyPr>
          <a:lstStyle/>
          <a:p>
            <a:pPr lvl="0">
              <a:buClr>
                <a:srgbClr val="90C226"/>
              </a:buClr>
            </a:pP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Patient-Provider </a:t>
            </a: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synergistic tool</a:t>
            </a:r>
          </a:p>
          <a:p>
            <a:pPr lvl="1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Upon patient approval, provider can search patient’s medical history for optimal strategy</a:t>
            </a:r>
          </a:p>
          <a:p>
            <a:pPr lvl="1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Patient can input data (such as food, etc.) into his “home” access</a:t>
            </a:r>
          </a:p>
          <a:p>
            <a:pPr lvl="1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Patient can search warnings with plan vs. new prescriptions, over-the-counter drugs, etc.</a:t>
            </a:r>
          </a:p>
          <a:p>
            <a:pPr marL="0" indent="0">
              <a:buNone/>
            </a:pPr>
            <a:endParaRPr lang="en-US" sz="2600" dirty="0"/>
          </a:p>
        </p:txBody>
      </p:sp>
      <p:pic>
        <p:nvPicPr>
          <p:cNvPr id="4" name="Slide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4551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9" name="OTLSHAPE_T_68fa487792dc4371bb54158bd2830aa9_RightVerticalConnector1"/>
          <p:cNvCxnSpPr/>
          <p:nvPr>
            <p:custDataLst>
              <p:tags r:id="rId2"/>
            </p:custDataLst>
          </p:nvPr>
        </p:nvCxnSpPr>
        <p:spPr>
          <a:xfrm>
            <a:off x="9945201" y="2990186"/>
            <a:ext cx="0" cy="1336887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8" name="OTLSHAPE_T_68fa487792dc4371bb54158bd2830aa9_LeftVerticalConnector2"/>
          <p:cNvCxnSpPr/>
          <p:nvPr>
            <p:custDataLst>
              <p:tags r:id="rId3"/>
            </p:custDataLst>
          </p:nvPr>
        </p:nvCxnSpPr>
        <p:spPr>
          <a:xfrm>
            <a:off x="9244997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7" name="OTLSHAPE_T_68fa487792dc4371bb54158bd2830aa9_LeftVerticalConnector1"/>
          <p:cNvCxnSpPr/>
          <p:nvPr>
            <p:custDataLst>
              <p:tags r:id="rId4"/>
            </p:custDataLst>
          </p:nvPr>
        </p:nvCxnSpPr>
        <p:spPr>
          <a:xfrm>
            <a:off x="9244997" y="2990187"/>
            <a:ext cx="0" cy="7700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6" name="OTLSHAPE_T_c82d6094756e4ea0b99d694be6d70ffc_RightVerticalConnector3"/>
          <p:cNvCxnSpPr/>
          <p:nvPr>
            <p:custDataLst>
              <p:tags r:id="rId5"/>
            </p:custDataLst>
          </p:nvPr>
        </p:nvCxnSpPr>
        <p:spPr>
          <a:xfrm>
            <a:off x="9595099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5" name="OTLSHAPE_T_c82d6094756e4ea0b99d694be6d70ffc_RightVerticalConnector2"/>
          <p:cNvCxnSpPr/>
          <p:nvPr>
            <p:custDataLst>
              <p:tags r:id="rId6"/>
            </p:custDataLst>
          </p:nvPr>
        </p:nvCxnSpPr>
        <p:spPr>
          <a:xfrm>
            <a:off x="9595099" y="3091787"/>
            <a:ext cx="0" cy="6684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4" name="OTLSHAPE_T_c82d6094756e4ea0b99d694be6d70ffc_RightVerticalConnector1"/>
          <p:cNvCxnSpPr/>
          <p:nvPr>
            <p:custDataLst>
              <p:tags r:id="rId7"/>
            </p:custDataLst>
          </p:nvPr>
        </p:nvCxnSpPr>
        <p:spPr>
          <a:xfrm>
            <a:off x="9595099" y="2723486"/>
            <a:ext cx="0" cy="1651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3" name="OTLSHAPE_T_c82d6094756e4ea0b99d694be6d70ffc_LeftVerticalConnector3"/>
          <p:cNvCxnSpPr/>
          <p:nvPr>
            <p:custDataLst>
              <p:tags r:id="rId8"/>
            </p:custDataLst>
          </p:nvPr>
        </p:nvCxnSpPr>
        <p:spPr>
          <a:xfrm>
            <a:off x="8311390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2" name="OTLSHAPE_T_c82d6094756e4ea0b99d694be6d70ffc_LeftVerticalConnector2"/>
          <p:cNvCxnSpPr/>
          <p:nvPr>
            <p:custDataLst>
              <p:tags r:id="rId9"/>
            </p:custDataLst>
          </p:nvPr>
        </p:nvCxnSpPr>
        <p:spPr>
          <a:xfrm>
            <a:off x="8311390" y="3075446"/>
            <a:ext cx="0" cy="684784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1" name="OTLSHAPE_T_c82d6094756e4ea0b99d694be6d70ffc_LeftVerticalConnector1"/>
          <p:cNvCxnSpPr/>
          <p:nvPr>
            <p:custDataLst>
              <p:tags r:id="rId10"/>
            </p:custDataLst>
          </p:nvPr>
        </p:nvCxnSpPr>
        <p:spPr>
          <a:xfrm>
            <a:off x="8311390" y="2723486"/>
            <a:ext cx="0" cy="1814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0" name="OTLSHAPE_T_06cdfdbb122b49e9a957e0a60f0debf4_RightVerticalConnector4"/>
          <p:cNvCxnSpPr/>
          <p:nvPr>
            <p:custDataLst>
              <p:tags r:id="rId11"/>
            </p:custDataLst>
          </p:nvPr>
        </p:nvCxnSpPr>
        <p:spPr>
          <a:xfrm>
            <a:off x="9361698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9" name="OTLSHAPE_T_06cdfdbb122b49e9a957e0a60f0debf4_RightVerticalConnector3"/>
          <p:cNvCxnSpPr/>
          <p:nvPr>
            <p:custDataLst>
              <p:tags r:id="rId12"/>
            </p:custDataLst>
          </p:nvPr>
        </p:nvCxnSpPr>
        <p:spPr>
          <a:xfrm>
            <a:off x="9361698" y="3091787"/>
            <a:ext cx="0" cy="6684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OTLSHAPE_T_06cdfdbb122b49e9a957e0a60f0debf4_RightVerticalConnector2"/>
          <p:cNvCxnSpPr/>
          <p:nvPr>
            <p:custDataLst>
              <p:tags r:id="rId13"/>
            </p:custDataLst>
          </p:nvPr>
        </p:nvCxnSpPr>
        <p:spPr>
          <a:xfrm>
            <a:off x="9361698" y="280874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7" name="OTLSHAPE_T_06cdfdbb122b49e9a957e0a60f0debf4_RightVerticalConnector1"/>
          <p:cNvCxnSpPr/>
          <p:nvPr>
            <p:custDataLst>
              <p:tags r:id="rId14"/>
            </p:custDataLst>
          </p:nvPr>
        </p:nvCxnSpPr>
        <p:spPr>
          <a:xfrm>
            <a:off x="9361698" y="2456786"/>
            <a:ext cx="0" cy="1651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6" name="OTLSHAPE_T_06cdfdbb122b49e9a957e0a60f0debf4_LeftVerticalConnector2"/>
          <p:cNvCxnSpPr/>
          <p:nvPr>
            <p:custDataLst>
              <p:tags r:id="rId15"/>
            </p:custDataLst>
          </p:nvPr>
        </p:nvCxnSpPr>
        <p:spPr>
          <a:xfrm>
            <a:off x="6677579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5" name="OTLSHAPE_T_06cdfdbb122b49e9a957e0a60f0debf4_LeftVerticalConnector1"/>
          <p:cNvCxnSpPr/>
          <p:nvPr>
            <p:custDataLst>
              <p:tags r:id="rId16"/>
            </p:custDataLst>
          </p:nvPr>
        </p:nvCxnSpPr>
        <p:spPr>
          <a:xfrm>
            <a:off x="6677579" y="2456787"/>
            <a:ext cx="0" cy="13034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4" name="OTLSHAPE_T_acd02685ec184a15b35bc3aee71023ce_RightVerticalConnector5"/>
          <p:cNvCxnSpPr/>
          <p:nvPr>
            <p:custDataLst>
              <p:tags r:id="rId17"/>
            </p:custDataLst>
          </p:nvPr>
        </p:nvCxnSpPr>
        <p:spPr>
          <a:xfrm>
            <a:off x="8428091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3" name="OTLSHAPE_T_acd02685ec184a15b35bc3aee71023ce_RightVerticalConnector4"/>
          <p:cNvCxnSpPr/>
          <p:nvPr>
            <p:custDataLst>
              <p:tags r:id="rId18"/>
            </p:custDataLst>
          </p:nvPr>
        </p:nvCxnSpPr>
        <p:spPr>
          <a:xfrm>
            <a:off x="8428091" y="3075446"/>
            <a:ext cx="0" cy="684784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OTLSHAPE_T_acd02685ec184a15b35bc3aee71023ce_RightVerticalConnector3"/>
          <p:cNvCxnSpPr/>
          <p:nvPr>
            <p:custDataLst>
              <p:tags r:id="rId19"/>
            </p:custDataLst>
          </p:nvPr>
        </p:nvCxnSpPr>
        <p:spPr>
          <a:xfrm>
            <a:off x="8428091" y="282508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1" name="OTLSHAPE_T_acd02685ec184a15b35bc3aee71023ce_RightVerticalConnector2"/>
          <p:cNvCxnSpPr/>
          <p:nvPr>
            <p:custDataLst>
              <p:tags r:id="rId20"/>
            </p:custDataLst>
          </p:nvPr>
        </p:nvCxnSpPr>
        <p:spPr>
          <a:xfrm>
            <a:off x="8428091" y="254204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OTLSHAPE_T_acd02685ec184a15b35bc3aee71023ce_RightVerticalConnector1"/>
          <p:cNvCxnSpPr/>
          <p:nvPr>
            <p:custDataLst>
              <p:tags r:id="rId21"/>
            </p:custDataLst>
          </p:nvPr>
        </p:nvCxnSpPr>
        <p:spPr>
          <a:xfrm>
            <a:off x="8428091" y="2190086"/>
            <a:ext cx="0" cy="1651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9" name="OTLSHAPE_T_acd02685ec184a15b35bc3aee71023ce_LeftVerticalConnector2"/>
          <p:cNvCxnSpPr/>
          <p:nvPr>
            <p:custDataLst>
              <p:tags r:id="rId22"/>
            </p:custDataLst>
          </p:nvPr>
        </p:nvCxnSpPr>
        <p:spPr>
          <a:xfrm>
            <a:off x="5860674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OTLSHAPE_T_acd02685ec184a15b35bc3aee71023ce_LeftVerticalConnector1"/>
          <p:cNvCxnSpPr/>
          <p:nvPr>
            <p:custDataLst>
              <p:tags r:id="rId23"/>
            </p:custDataLst>
          </p:nvPr>
        </p:nvCxnSpPr>
        <p:spPr>
          <a:xfrm>
            <a:off x="5860674" y="2190087"/>
            <a:ext cx="0" cy="15701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" name="OTLSHAPE_T_84f7df2c6e854956baf445158b546d56_RightVerticalConnector3"/>
          <p:cNvCxnSpPr/>
          <p:nvPr>
            <p:custDataLst>
              <p:tags r:id="rId24"/>
            </p:custDataLst>
          </p:nvPr>
        </p:nvCxnSpPr>
        <p:spPr>
          <a:xfrm>
            <a:off x="5977375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OTLSHAPE_T_84f7df2c6e854956baf445158b546d56_RightVerticalConnector2"/>
          <p:cNvCxnSpPr/>
          <p:nvPr>
            <p:custDataLst>
              <p:tags r:id="rId25"/>
            </p:custDataLst>
          </p:nvPr>
        </p:nvCxnSpPr>
        <p:spPr>
          <a:xfrm>
            <a:off x="5977375" y="2275346"/>
            <a:ext cx="0" cy="1484884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5" name="OTLSHAPE_T_84f7df2c6e854956baf445158b546d56_RightVerticalConnector1"/>
          <p:cNvCxnSpPr/>
          <p:nvPr>
            <p:custDataLst>
              <p:tags r:id="rId26"/>
            </p:custDataLst>
          </p:nvPr>
        </p:nvCxnSpPr>
        <p:spPr>
          <a:xfrm>
            <a:off x="5977375" y="1923386"/>
            <a:ext cx="0" cy="1651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4" name="OTLSHAPE_T_84f7df2c6e854956baf445158b546d56_LeftVerticalConnector2"/>
          <p:cNvCxnSpPr/>
          <p:nvPr>
            <p:custDataLst>
              <p:tags r:id="rId27"/>
            </p:custDataLst>
          </p:nvPr>
        </p:nvCxnSpPr>
        <p:spPr>
          <a:xfrm>
            <a:off x="5160469" y="3465505"/>
            <a:ext cx="0" cy="86156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3" name="OTLSHAPE_T_84f7df2c6e854956baf445158b546d56_LeftVerticalConnector1"/>
          <p:cNvCxnSpPr/>
          <p:nvPr>
            <p:custDataLst>
              <p:tags r:id="rId28"/>
            </p:custDataLst>
          </p:nvPr>
        </p:nvCxnSpPr>
        <p:spPr>
          <a:xfrm>
            <a:off x="5160469" y="1923386"/>
            <a:ext cx="0" cy="13716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2" name="OTLSHAPE_T_352183d521664bac95baa17e9b2718c1_RightVerticalConnector4"/>
          <p:cNvCxnSpPr/>
          <p:nvPr>
            <p:custDataLst>
              <p:tags r:id="rId29"/>
            </p:custDataLst>
          </p:nvPr>
        </p:nvCxnSpPr>
        <p:spPr>
          <a:xfrm>
            <a:off x="6444178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1" name="OTLSHAPE_T_352183d521664bac95baa17e9b2718c1_RightVerticalConnector3"/>
          <p:cNvCxnSpPr/>
          <p:nvPr>
            <p:custDataLst>
              <p:tags r:id="rId30"/>
            </p:custDataLst>
          </p:nvPr>
        </p:nvCxnSpPr>
        <p:spPr>
          <a:xfrm>
            <a:off x="6444178" y="2275346"/>
            <a:ext cx="0" cy="1484884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0" name="OTLSHAPE_T_352183d521664bac95baa17e9b2718c1_RightVerticalConnector2"/>
          <p:cNvCxnSpPr/>
          <p:nvPr>
            <p:custDataLst>
              <p:tags r:id="rId31"/>
            </p:custDataLst>
          </p:nvPr>
        </p:nvCxnSpPr>
        <p:spPr>
          <a:xfrm>
            <a:off x="6444178" y="2000898"/>
            <a:ext cx="0" cy="8758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9" name="OTLSHAPE_T_352183d521664bac95baa17e9b2718c1_RightVerticalConnector1"/>
          <p:cNvCxnSpPr/>
          <p:nvPr>
            <p:custDataLst>
              <p:tags r:id="rId32"/>
            </p:custDataLst>
          </p:nvPr>
        </p:nvCxnSpPr>
        <p:spPr>
          <a:xfrm>
            <a:off x="6444178" y="1656686"/>
            <a:ext cx="0" cy="18918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OTLSHAPE_T_352183d521664bac95baa17e9b2718c1_LeftVerticalConnector3"/>
          <p:cNvCxnSpPr/>
          <p:nvPr>
            <p:custDataLst>
              <p:tags r:id="rId33"/>
            </p:custDataLst>
          </p:nvPr>
        </p:nvCxnSpPr>
        <p:spPr>
          <a:xfrm>
            <a:off x="4226863" y="3465505"/>
            <a:ext cx="0" cy="86156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OTLSHAPE_T_352183d521664bac95baa17e9b2718c1_LeftVerticalConnector2"/>
          <p:cNvCxnSpPr/>
          <p:nvPr>
            <p:custDataLst>
              <p:tags r:id="rId34"/>
            </p:custDataLst>
          </p:nvPr>
        </p:nvCxnSpPr>
        <p:spPr>
          <a:xfrm>
            <a:off x="4226863" y="2008646"/>
            <a:ext cx="0" cy="12863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6" name="OTLSHAPE_T_352183d521664bac95baa17e9b2718c1_LeftVerticalConnector1"/>
          <p:cNvCxnSpPr/>
          <p:nvPr>
            <p:custDataLst>
              <p:tags r:id="rId35"/>
            </p:custDataLst>
          </p:nvPr>
        </p:nvCxnSpPr>
        <p:spPr>
          <a:xfrm>
            <a:off x="4226863" y="1656686"/>
            <a:ext cx="0" cy="1814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5" name="OTLSHAPE_T_e497848ef13d4e51919e7a0f611b4cb3_RightVerticalConnector5"/>
          <p:cNvCxnSpPr/>
          <p:nvPr>
            <p:custDataLst>
              <p:tags r:id="rId36"/>
            </p:custDataLst>
          </p:nvPr>
        </p:nvCxnSpPr>
        <p:spPr>
          <a:xfrm>
            <a:off x="5277170" y="4111173"/>
            <a:ext cx="0" cy="2159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4" name="OTLSHAPE_T_e497848ef13d4e51919e7a0f611b4cb3_RightVerticalConnector3"/>
          <p:cNvCxnSpPr/>
          <p:nvPr>
            <p:custDataLst>
              <p:tags r:id="rId37"/>
            </p:custDataLst>
          </p:nvPr>
        </p:nvCxnSpPr>
        <p:spPr>
          <a:xfrm>
            <a:off x="5277170" y="2024987"/>
            <a:ext cx="0" cy="17352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3" name="OTLSHAPE_T_e497848ef13d4e51919e7a0f611b4cb3_RightVerticalConnector2"/>
          <p:cNvCxnSpPr/>
          <p:nvPr>
            <p:custDataLst>
              <p:tags r:id="rId38"/>
            </p:custDataLst>
          </p:nvPr>
        </p:nvCxnSpPr>
        <p:spPr>
          <a:xfrm>
            <a:off x="5277170" y="174194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OTLSHAPE_T_e497848ef13d4e51919e7a0f611b4cb3_RightVerticalConnector1"/>
          <p:cNvCxnSpPr/>
          <p:nvPr>
            <p:custDataLst>
              <p:tags r:id="rId39"/>
            </p:custDataLst>
          </p:nvPr>
        </p:nvCxnSpPr>
        <p:spPr>
          <a:xfrm>
            <a:off x="5277170" y="1389986"/>
            <a:ext cx="0" cy="1651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1" name="OTLSHAPE_T_e497848ef13d4e51919e7a0f611b4cb3_LeftVerticalConnector2"/>
          <p:cNvCxnSpPr/>
          <p:nvPr>
            <p:custDataLst>
              <p:tags r:id="rId40"/>
            </p:custDataLst>
          </p:nvPr>
        </p:nvCxnSpPr>
        <p:spPr>
          <a:xfrm>
            <a:off x="3526658" y="3465505"/>
            <a:ext cx="0" cy="86156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OTLSHAPE_T_e497848ef13d4e51919e7a0f611b4cb3_LeftVerticalConnector1"/>
          <p:cNvCxnSpPr/>
          <p:nvPr>
            <p:custDataLst>
              <p:tags r:id="rId41"/>
            </p:custDataLst>
          </p:nvPr>
        </p:nvCxnSpPr>
        <p:spPr>
          <a:xfrm>
            <a:off x="3526658" y="1389986"/>
            <a:ext cx="0" cy="19050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9" name="OTLSHAPE_T_94f4383c55544959b38d6ccec3eb4871_RightVerticalConnector5"/>
          <p:cNvCxnSpPr/>
          <p:nvPr>
            <p:custDataLst>
              <p:tags r:id="rId42"/>
            </p:custDataLst>
          </p:nvPr>
        </p:nvCxnSpPr>
        <p:spPr>
          <a:xfrm>
            <a:off x="4343564" y="3465505"/>
            <a:ext cx="0" cy="86156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OTLSHAPE_T_94f4383c55544959b38d6ccec3eb4871_RightVerticalConnector4"/>
          <p:cNvCxnSpPr/>
          <p:nvPr>
            <p:custDataLst>
              <p:tags r:id="rId43"/>
            </p:custDataLst>
          </p:nvPr>
        </p:nvCxnSpPr>
        <p:spPr>
          <a:xfrm>
            <a:off x="4343564" y="2008646"/>
            <a:ext cx="0" cy="12863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OTLSHAPE_T_94f4383c55544959b38d6ccec3eb4871_RightVerticalConnector3"/>
          <p:cNvCxnSpPr/>
          <p:nvPr>
            <p:custDataLst>
              <p:tags r:id="rId44"/>
            </p:custDataLst>
          </p:nvPr>
        </p:nvCxnSpPr>
        <p:spPr>
          <a:xfrm>
            <a:off x="4343564" y="175828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OTLSHAPE_T_94f4383c55544959b38d6ccec3eb4871_RightVerticalConnector2"/>
          <p:cNvCxnSpPr/>
          <p:nvPr>
            <p:custDataLst>
              <p:tags r:id="rId45"/>
            </p:custDataLst>
          </p:nvPr>
        </p:nvCxnSpPr>
        <p:spPr>
          <a:xfrm>
            <a:off x="4343564" y="1491586"/>
            <a:ext cx="0" cy="635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5" name="OTLSHAPE_T_94f4383c55544959b38d6ccec3eb4871_RightVerticalConnector1"/>
          <p:cNvCxnSpPr/>
          <p:nvPr>
            <p:custDataLst>
              <p:tags r:id="rId46"/>
            </p:custDataLst>
          </p:nvPr>
        </p:nvCxnSpPr>
        <p:spPr>
          <a:xfrm>
            <a:off x="4343564" y="1224886"/>
            <a:ext cx="0" cy="635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OTLSHAPE_T_94f4383c55544959b38d6ccec3eb4871_LeftVerticalConnector4"/>
          <p:cNvCxnSpPr/>
          <p:nvPr>
            <p:custDataLst>
              <p:tags r:id="rId47"/>
            </p:custDataLst>
          </p:nvPr>
        </p:nvCxnSpPr>
        <p:spPr>
          <a:xfrm>
            <a:off x="3409957" y="3645930"/>
            <a:ext cx="0" cy="6811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OTLSHAPE_T_94f4383c55544959b38d6ccec3eb4871_LeftVerticalConnector2"/>
          <p:cNvCxnSpPr/>
          <p:nvPr>
            <p:custDataLst>
              <p:tags r:id="rId48"/>
            </p:custDataLst>
          </p:nvPr>
        </p:nvCxnSpPr>
        <p:spPr>
          <a:xfrm>
            <a:off x="3409957" y="1475246"/>
            <a:ext cx="0" cy="18197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OTLSHAPE_T_94f4383c55544959b38d6ccec3eb4871_LeftVerticalConnector1"/>
          <p:cNvCxnSpPr/>
          <p:nvPr>
            <p:custDataLst>
              <p:tags r:id="rId49"/>
            </p:custDataLst>
          </p:nvPr>
        </p:nvCxnSpPr>
        <p:spPr>
          <a:xfrm>
            <a:off x="3409957" y="122488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1" name="OTLSHAPE_T_68a958c0a6364a5d9293631cdaa640c7_RightVerticalConnector4"/>
          <p:cNvCxnSpPr/>
          <p:nvPr>
            <p:custDataLst>
              <p:tags r:id="rId50"/>
            </p:custDataLst>
          </p:nvPr>
        </p:nvCxnSpPr>
        <p:spPr>
          <a:xfrm>
            <a:off x="3993461" y="3465505"/>
            <a:ext cx="0" cy="86156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OTLSHAPE_T_68a958c0a6364a5d9293631cdaa640c7_RightVerticalConnector3"/>
          <p:cNvCxnSpPr/>
          <p:nvPr>
            <p:custDataLst>
              <p:tags r:id="rId51"/>
            </p:custDataLst>
          </p:nvPr>
        </p:nvCxnSpPr>
        <p:spPr>
          <a:xfrm>
            <a:off x="3993461" y="1491586"/>
            <a:ext cx="0" cy="18034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9" name="OTLSHAPE_T_68a958c0a6364a5d9293631cdaa640c7_RightVerticalConnector1"/>
          <p:cNvCxnSpPr/>
          <p:nvPr>
            <p:custDataLst>
              <p:tags r:id="rId52"/>
            </p:custDataLst>
          </p:nvPr>
        </p:nvCxnSpPr>
        <p:spPr>
          <a:xfrm>
            <a:off x="3993461" y="958186"/>
            <a:ext cx="0" cy="635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8" name="OTLSHAPE_T_68a958c0a6364a5d9293631cdaa640c7_LeftVerticalConnector3"/>
          <p:cNvCxnSpPr/>
          <p:nvPr>
            <p:custDataLst>
              <p:tags r:id="rId53"/>
            </p:custDataLst>
          </p:nvPr>
        </p:nvCxnSpPr>
        <p:spPr>
          <a:xfrm>
            <a:off x="2593052" y="1475246"/>
            <a:ext cx="0" cy="2851827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OTLSHAPE_T_68a958c0a6364a5d9293631cdaa640c7_LeftVerticalConnector2"/>
          <p:cNvCxnSpPr/>
          <p:nvPr>
            <p:custDataLst>
              <p:tags r:id="rId54"/>
            </p:custDataLst>
          </p:nvPr>
        </p:nvCxnSpPr>
        <p:spPr>
          <a:xfrm>
            <a:off x="2593052" y="1208546"/>
            <a:ext cx="0" cy="9618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OTLSHAPE_T_68a958c0a6364a5d9293631cdaa640c7_LeftVerticalConnector1"/>
          <p:cNvCxnSpPr/>
          <p:nvPr>
            <p:custDataLst>
              <p:tags r:id="rId55"/>
            </p:custDataLst>
          </p:nvPr>
        </p:nvCxnSpPr>
        <p:spPr>
          <a:xfrm>
            <a:off x="2593052" y="95818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5" name="OTLSHAPE_M_03fe07173c6e4bd6a85c16347cfd3aa8_Connector1"/>
          <p:cNvCxnSpPr/>
          <p:nvPr>
            <p:custDataLst>
              <p:tags r:id="rId56"/>
            </p:custDataLst>
          </p:nvPr>
        </p:nvCxnSpPr>
        <p:spPr>
          <a:xfrm>
            <a:off x="9951551" y="3793292"/>
            <a:ext cx="0" cy="533781"/>
          </a:xfrm>
          <a:prstGeom prst="line">
            <a:avLst/>
          </a:prstGeom>
          <a:ln w="9525" cap="rnd" cmpd="sng" algn="ctr">
            <a:solidFill>
              <a:schemeClr val="accent4">
                <a:alpha val="4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OTLSHAPE_M_ba3401a22d9d494583fa61ce4244a41c_Connector1"/>
          <p:cNvCxnSpPr/>
          <p:nvPr>
            <p:custDataLst>
              <p:tags r:id="rId57"/>
            </p:custDataLst>
          </p:nvPr>
        </p:nvCxnSpPr>
        <p:spPr>
          <a:xfrm>
            <a:off x="7500835" y="3878551"/>
            <a:ext cx="0" cy="448522"/>
          </a:xfrm>
          <a:prstGeom prst="line">
            <a:avLst/>
          </a:prstGeom>
          <a:ln w="9525" cap="rnd" cmpd="sng" algn="ctr">
            <a:solidFill>
              <a:schemeClr val="accent2">
                <a:alpha val="4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OTLSHAPE_M_e8b3018a88934a7eb13bac3645758c3e_Connector1"/>
          <p:cNvCxnSpPr/>
          <p:nvPr>
            <p:custDataLst>
              <p:tags r:id="rId58"/>
            </p:custDataLst>
          </p:nvPr>
        </p:nvCxnSpPr>
        <p:spPr>
          <a:xfrm>
            <a:off x="5050119" y="3878551"/>
            <a:ext cx="0" cy="448522"/>
          </a:xfrm>
          <a:prstGeom prst="line">
            <a:avLst/>
          </a:prstGeom>
          <a:ln w="9525" cap="rnd" cmpd="sng" algn="ctr">
            <a:solidFill>
              <a:schemeClr val="accent1">
                <a:alpha val="4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2" name="OTLSHAPE_M_7b00c81d9be444ba9a1dd9d66700f117_Connector1"/>
          <p:cNvCxnSpPr/>
          <p:nvPr>
            <p:custDataLst>
              <p:tags r:id="rId59"/>
            </p:custDataLst>
          </p:nvPr>
        </p:nvCxnSpPr>
        <p:spPr>
          <a:xfrm>
            <a:off x="2716102" y="3413308"/>
            <a:ext cx="0" cy="913765"/>
          </a:xfrm>
          <a:prstGeom prst="line">
            <a:avLst/>
          </a:prstGeom>
          <a:ln w="9525" cap="rnd" cmpd="sng" algn="ctr">
            <a:solidFill>
              <a:srgbClr val="0072BC">
                <a:alpha val="49804"/>
              </a:srgb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6" name="OTLSHAPE_TB_00000000000000000000000000000000_ElapsedTimeExtension"/>
          <p:cNvSpPr/>
          <p:nvPr>
            <p:custDataLst>
              <p:tags r:id="rId60"/>
            </p:custDataLst>
          </p:nvPr>
        </p:nvSpPr>
        <p:spPr>
          <a:xfrm>
            <a:off x="142335" y="754986"/>
            <a:ext cx="2184400" cy="3572087"/>
          </a:xfrm>
          <a:prstGeom prst="rect">
            <a:avLst/>
          </a:prstGeom>
          <a:gradFill flip="none" rotWithShape="1">
            <a:gsLst>
              <a:gs pos="100000">
                <a:srgbClr val="FFC000">
                  <a:alpha val="30196"/>
                </a:srgbClr>
              </a:gs>
              <a:gs pos="0">
                <a:srgbClr val="FFC000">
                  <a:alpha val="0"/>
                </a:srgbClr>
              </a:gs>
            </a:gsLst>
            <a:lin ang="5400000" scaled="1"/>
            <a:tileRect/>
          </a:gradFill>
          <a:ln w="19050" cap="rnd" cmpd="sng" algn="ctr">
            <a:noFill/>
            <a:prstDash val="solid"/>
          </a:ln>
          <a:effectLst>
            <a:outerShdw>
              <a:scrgbClr r="0" g="0" b="0">
                <a:alpha val="50000"/>
              </a:scrgbClr>
            </a:outerShdw>
          </a:effectLst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TLSHAPE_TB_00000000000000000000000000000000_LeftEndCaps" hidden="1"/>
          <p:cNvSpPr txBox="1"/>
          <p:nvPr>
            <p:custDataLst>
              <p:tags r:id="rId61"/>
            </p:custDataLst>
          </p:nvPr>
        </p:nvSpPr>
        <p:spPr>
          <a:xfrm>
            <a:off x="254000" y="5194469"/>
            <a:ext cx="469900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b="1" smtClean="0">
                <a:solidFill>
                  <a:srgbClr val="C0504D"/>
                </a:solidFill>
                <a:latin typeface="Calibri" panose="020F0502020204030204" pitchFamily="34" charset="0"/>
              </a:rPr>
              <a:t>2016</a:t>
            </a:r>
            <a:endParaRPr lang="en-US" b="1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23" name="OTLSHAPE_TB_00000000000000000000000000000000_RightEndCaps"/>
          <p:cNvSpPr txBox="1"/>
          <p:nvPr>
            <p:custDataLst>
              <p:tags r:id="rId62"/>
            </p:custDataLst>
          </p:nvPr>
        </p:nvSpPr>
        <p:spPr>
          <a:xfrm>
            <a:off x="10772404" y="4378042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b="1" spc="-38" smtClean="0">
                <a:solidFill>
                  <a:srgbClr val="C0504D"/>
                </a:solidFill>
                <a:latin typeface="Calibri" panose="020F0502020204030204" pitchFamily="34" charset="0"/>
              </a:rPr>
              <a:t>2016</a:t>
            </a:r>
            <a:endParaRPr lang="en-US" b="1" spc="-38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24" name="OTLSHAPE_TB_00000000000000000000000000000000_ScaleContainer"/>
          <p:cNvSpPr/>
          <p:nvPr>
            <p:custDataLst>
              <p:tags r:id="rId63"/>
            </p:custDataLst>
          </p:nvPr>
        </p:nvSpPr>
        <p:spPr>
          <a:xfrm>
            <a:off x="142335" y="4327073"/>
            <a:ext cx="10515600" cy="381000"/>
          </a:xfrm>
          <a:prstGeom prst="rect">
            <a:avLst/>
          </a:prstGeom>
          <a:gradFill flip="none" rotWithShape="1">
            <a:gsLst>
              <a:gs pos="0">
                <a:srgbClr val="B2B2B2"/>
              </a:gs>
              <a:gs pos="100000">
                <a:srgbClr val="B2B2B2"/>
              </a:gs>
              <a:gs pos="50000">
                <a:srgbClr val="F2F2F2"/>
              </a:gs>
              <a:gs pos="100000">
                <a:srgbClr val="FFFFFF"/>
              </a:gs>
            </a:gsLst>
            <a:lin ang="5400000" scaled="1"/>
            <a:tileRect/>
          </a:gradFill>
          <a:ln w="19050" cap="rnd" cmpd="sng" algn="ctr">
            <a:noFill/>
            <a:prstDash val="solid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5" name="OTLSHAPE_TB_00000000000000000000000000000000_ElapsedTime"/>
          <p:cNvSpPr/>
          <p:nvPr>
            <p:custDataLst>
              <p:tags r:id="rId64"/>
            </p:custDataLst>
          </p:nvPr>
        </p:nvSpPr>
        <p:spPr>
          <a:xfrm>
            <a:off x="142335" y="4327073"/>
            <a:ext cx="2184400" cy="381000"/>
          </a:xfrm>
          <a:prstGeom prst="rect">
            <a:avLst/>
          </a:prstGeom>
          <a:solidFill>
            <a:srgbClr val="FFC000">
              <a:alpha val="30196"/>
            </a:srgbClr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threePt" dir="t">
              <a:rot lat="0" lon="0" rev="0"/>
            </a:lightRig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OTLSHAPE_TB_00000000000000000000000000000000_TodayMarkerShape"/>
          <p:cNvSpPr/>
          <p:nvPr>
            <p:custDataLst>
              <p:tags r:id="rId65"/>
            </p:custDataLst>
          </p:nvPr>
        </p:nvSpPr>
        <p:spPr>
          <a:xfrm>
            <a:off x="2264101" y="4708073"/>
            <a:ext cx="114300" cy="127000"/>
          </a:xfrm>
          <a:prstGeom prst="triangle">
            <a:avLst/>
          </a:prstGeom>
          <a:solidFill>
            <a:srgbClr val="FF0000"/>
          </a:solidFill>
          <a:ln w="19050" cap="rnd" cmpd="sng" algn="ctr">
            <a:noFill/>
            <a:prstDash val="solid"/>
          </a:ln>
          <a:effectLst>
            <a:outerShdw>
              <a:scrgbClr r="0" g="0" b="0">
                <a:alpha val="50000"/>
              </a:scrgbClr>
            </a:outerShdw>
          </a:effectLst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8" name="OTLSHAPE_TB_00000000000000000000000000000000_TodayMarkerText"/>
          <p:cNvSpPr txBox="1"/>
          <p:nvPr>
            <p:custDataLst>
              <p:tags r:id="rId66"/>
            </p:custDataLst>
          </p:nvPr>
        </p:nvSpPr>
        <p:spPr>
          <a:xfrm>
            <a:off x="2138401" y="4835073"/>
            <a:ext cx="3683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1200" spc="-12" smtClean="0">
                <a:solidFill>
                  <a:schemeClr val="dk1"/>
                </a:solidFill>
                <a:latin typeface="Calibri" panose="020F0502020204030204" pitchFamily="34" charset="0"/>
              </a:rPr>
              <a:t>Today</a:t>
            </a:r>
            <a:endParaRPr lang="en-US" sz="1200" spc="-12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29" name="OTLSHAPE_TB_00000000000000000000000000000000_TimescaleInterval1"/>
          <p:cNvSpPr txBox="1"/>
          <p:nvPr>
            <p:custDataLst>
              <p:tags r:id="rId67"/>
            </p:custDataLst>
          </p:nvPr>
        </p:nvSpPr>
        <p:spPr>
          <a:xfrm>
            <a:off x="205835" y="4424545"/>
            <a:ext cx="219227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18" smtClean="0">
                <a:solidFill>
                  <a:schemeClr val="dk1"/>
                </a:solidFill>
                <a:latin typeface="Calibri" panose="020F0502020204030204" pitchFamily="34" charset="0"/>
              </a:rPr>
              <a:t>Feb</a:t>
            </a:r>
            <a:endParaRPr lang="en-US" sz="1200" spc="-18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30" name="OTLSHAPE_TB_00000000000000000000000000000000_TimescaleInterval2"/>
          <p:cNvSpPr txBox="1"/>
          <p:nvPr>
            <p:custDataLst>
              <p:tags r:id="rId68"/>
            </p:custDataLst>
          </p:nvPr>
        </p:nvSpPr>
        <p:spPr>
          <a:xfrm>
            <a:off x="3590158" y="4424545"/>
            <a:ext cx="255776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18" smtClean="0">
                <a:solidFill>
                  <a:schemeClr val="dk1"/>
                </a:solidFill>
                <a:latin typeface="Calibri" panose="020F0502020204030204" pitchFamily="34" charset="0"/>
              </a:rPr>
              <a:t>Mar</a:t>
            </a:r>
            <a:endParaRPr lang="en-US" sz="1200" spc="-18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31" name="OTLSHAPE_TB_00000000000000000000000000000000_TimescaleInterval3"/>
          <p:cNvSpPr txBox="1"/>
          <p:nvPr>
            <p:custDataLst>
              <p:tags r:id="rId69"/>
            </p:custDataLst>
          </p:nvPr>
        </p:nvSpPr>
        <p:spPr>
          <a:xfrm>
            <a:off x="7207883" y="4424545"/>
            <a:ext cx="21974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18" smtClean="0">
                <a:solidFill>
                  <a:schemeClr val="dk1"/>
                </a:solidFill>
                <a:latin typeface="Calibri" panose="020F0502020204030204" pitchFamily="34" charset="0"/>
              </a:rPr>
              <a:t>Apr</a:t>
            </a:r>
            <a:endParaRPr lang="en-US" sz="1200" spc="-18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90" name="OTLSHAPE_M_7b00c81d9be444ba9a1dd9d66700f117_Title"/>
          <p:cNvSpPr txBox="1"/>
          <p:nvPr>
            <p:custDataLst>
              <p:tags r:id="rId70"/>
            </p:custDataLst>
          </p:nvPr>
        </p:nvSpPr>
        <p:spPr>
          <a:xfrm>
            <a:off x="2938352" y="3294986"/>
            <a:ext cx="23241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10" smtClean="0">
                <a:solidFill>
                  <a:schemeClr val="dk1"/>
                </a:solidFill>
                <a:latin typeface="Calibri" panose="020F0502020204030204" pitchFamily="34" charset="0"/>
              </a:rPr>
              <a:t>Team Deliverable #1: Topic Presentation</a:t>
            </a:r>
            <a:endParaRPr lang="en-US" sz="1100" b="1" spc="-1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91" name="OTLSHAPE_M_7b00c81d9be444ba9a1dd9d66700f117_Date"/>
          <p:cNvSpPr txBox="1"/>
          <p:nvPr>
            <p:custDataLst>
              <p:tags r:id="rId71"/>
            </p:custDataLst>
          </p:nvPr>
        </p:nvSpPr>
        <p:spPr>
          <a:xfrm>
            <a:off x="2938352" y="349090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2/22/2016</a:t>
            </a:r>
            <a:endParaRPr lang="en-US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492" name="OTLSHAPE_M_7b00c81d9be444ba9a1dd9d66700f117_Shape"/>
          <p:cNvSpPr/>
          <p:nvPr>
            <p:custDataLst>
              <p:tags r:id="rId72"/>
            </p:custDataLst>
          </p:nvPr>
        </p:nvSpPr>
        <p:spPr>
          <a:xfrm rot="16200000">
            <a:off x="2741502" y="3413308"/>
            <a:ext cx="165100" cy="165100"/>
          </a:xfrm>
          <a:prstGeom prst="flowChartMerge">
            <a:avLst/>
          </a:prstGeom>
          <a:solidFill>
            <a:srgbClr val="0072BC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OTLSHAPE_M_e8b3018a88934a7eb13bac3645758c3e_Title"/>
          <p:cNvSpPr txBox="1"/>
          <p:nvPr>
            <p:custDataLst>
              <p:tags r:id="rId73"/>
            </p:custDataLst>
          </p:nvPr>
        </p:nvSpPr>
        <p:spPr>
          <a:xfrm>
            <a:off x="5272369" y="3760230"/>
            <a:ext cx="21717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6" smtClean="0">
                <a:solidFill>
                  <a:schemeClr val="dk1"/>
                </a:solidFill>
                <a:latin typeface="Calibri" panose="020F0502020204030204" pitchFamily="34" charset="0"/>
              </a:rPr>
              <a:t>Team Deliverable #2: Progress Report</a:t>
            </a:r>
            <a:endParaRPr lang="en-US" sz="1100" b="1" spc="-6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94" name="OTLSHAPE_M_e8b3018a88934a7eb13bac3645758c3e_Date"/>
          <p:cNvSpPr txBox="1"/>
          <p:nvPr>
            <p:custDataLst>
              <p:tags r:id="rId74"/>
            </p:custDataLst>
          </p:nvPr>
        </p:nvSpPr>
        <p:spPr>
          <a:xfrm>
            <a:off x="5272369" y="3956148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3/13/2016</a:t>
            </a:r>
            <a:endParaRPr lang="en-US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495" name="OTLSHAPE_M_e8b3018a88934a7eb13bac3645758c3e_Shape"/>
          <p:cNvSpPr/>
          <p:nvPr>
            <p:custDataLst>
              <p:tags r:id="rId75"/>
            </p:custDataLst>
          </p:nvPr>
        </p:nvSpPr>
        <p:spPr>
          <a:xfrm rot="16200000">
            <a:off x="5075519" y="3878551"/>
            <a:ext cx="165100" cy="165100"/>
          </a:xfrm>
          <a:prstGeom prst="flowChartMerge">
            <a:avLst/>
          </a:prstGeom>
          <a:solidFill>
            <a:schemeClr val="accent1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OTLSHAPE_M_ba3401a22d9d494583fa61ce4244a41c_Title"/>
          <p:cNvSpPr txBox="1"/>
          <p:nvPr>
            <p:custDataLst>
              <p:tags r:id="rId76"/>
            </p:custDataLst>
          </p:nvPr>
        </p:nvSpPr>
        <p:spPr>
          <a:xfrm>
            <a:off x="7723085" y="3760230"/>
            <a:ext cx="21717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6" smtClean="0">
                <a:solidFill>
                  <a:schemeClr val="dk1"/>
                </a:solidFill>
                <a:latin typeface="Calibri" panose="020F0502020204030204" pitchFamily="34" charset="0"/>
              </a:rPr>
              <a:t>Team Deliverable #3: Progress Report</a:t>
            </a:r>
            <a:endParaRPr lang="en-US" sz="1100" b="1" spc="-6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97" name="OTLSHAPE_M_ba3401a22d9d494583fa61ce4244a41c_Date"/>
          <p:cNvSpPr txBox="1"/>
          <p:nvPr>
            <p:custDataLst>
              <p:tags r:id="rId77"/>
            </p:custDataLst>
          </p:nvPr>
        </p:nvSpPr>
        <p:spPr>
          <a:xfrm>
            <a:off x="7723085" y="3956148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4/3/2016</a:t>
            </a:r>
            <a:endParaRPr lang="en-US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498" name="OTLSHAPE_M_ba3401a22d9d494583fa61ce4244a41c_Shape"/>
          <p:cNvSpPr/>
          <p:nvPr>
            <p:custDataLst>
              <p:tags r:id="rId78"/>
            </p:custDataLst>
          </p:nvPr>
        </p:nvSpPr>
        <p:spPr>
          <a:xfrm rot="16200000">
            <a:off x="7526235" y="3878551"/>
            <a:ext cx="165100" cy="165100"/>
          </a:xfrm>
          <a:prstGeom prst="flowChartMerge">
            <a:avLst/>
          </a:prstGeom>
          <a:solidFill>
            <a:schemeClr val="accent2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9" name="OTLSHAPE_M_03fe07173c6e4bd6a85c16347cfd3aa8_Title"/>
          <p:cNvSpPr txBox="1"/>
          <p:nvPr>
            <p:custDataLst>
              <p:tags r:id="rId79"/>
            </p:custDataLst>
          </p:nvPr>
        </p:nvSpPr>
        <p:spPr>
          <a:xfrm>
            <a:off x="10173801" y="3589711"/>
            <a:ext cx="1244600" cy="34103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mtClean="0">
                <a:solidFill>
                  <a:schemeClr val="dk1"/>
                </a:solidFill>
                <a:latin typeface="Calibri" panose="020F0502020204030204" pitchFamily="34" charset="0"/>
              </a:rPr>
              <a:t>Team Deliverable #4: Final Project</a:t>
            </a:r>
            <a:endParaRPr lang="en-US" sz="1100" b="1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00" name="OTLSHAPE_M_03fe07173c6e4bd6a85c16347cfd3aa8_Date"/>
          <p:cNvSpPr txBox="1"/>
          <p:nvPr>
            <p:custDataLst>
              <p:tags r:id="rId80"/>
            </p:custDataLst>
          </p:nvPr>
        </p:nvSpPr>
        <p:spPr>
          <a:xfrm>
            <a:off x="10173801" y="3956148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4/24/2016</a:t>
            </a:r>
            <a:endParaRPr lang="en-US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01" name="OTLSHAPE_M_03fe07173c6e4bd6a85c16347cfd3aa8_Shape"/>
          <p:cNvSpPr/>
          <p:nvPr>
            <p:custDataLst>
              <p:tags r:id="rId81"/>
            </p:custDataLst>
          </p:nvPr>
        </p:nvSpPr>
        <p:spPr>
          <a:xfrm rot="16200000">
            <a:off x="9976951" y="3793292"/>
            <a:ext cx="165100" cy="165100"/>
          </a:xfrm>
          <a:prstGeom prst="flowChartMerge">
            <a:avLst/>
          </a:prstGeom>
          <a:solidFill>
            <a:schemeClr val="accent4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OTLSHAPE_T_68a958c0a6364a5d9293631cdaa640c7_Shape"/>
          <p:cNvSpPr/>
          <p:nvPr>
            <p:custDataLst>
              <p:tags r:id="rId82"/>
            </p:custDataLst>
          </p:nvPr>
        </p:nvSpPr>
        <p:spPr>
          <a:xfrm>
            <a:off x="2593052" y="754986"/>
            <a:ext cx="1409700" cy="203200"/>
          </a:xfrm>
          <a:prstGeom prst="rect">
            <a:avLst/>
          </a:prstGeom>
          <a:solidFill>
            <a:srgbClr val="0072BC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3" name="OTLSHAPE_T_68a958c0a6364a5d9293631cdaa640c7_ShapePercentage" hidden="1"/>
          <p:cNvSpPr/>
          <p:nvPr>
            <p:custDataLst>
              <p:tags r:id="rId83"/>
            </p:custDataLst>
          </p:nvPr>
        </p:nvSpPr>
        <p:spPr>
          <a:xfrm>
            <a:off x="3295182" y="1571413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4" name="OTLSHAPE_T_68a958c0a6364a5d9293631cdaa640c7_Duration" hidden="1"/>
          <p:cNvSpPr txBox="1"/>
          <p:nvPr>
            <p:custDataLst>
              <p:tags r:id="rId84"/>
            </p:custDataLst>
          </p:nvPr>
        </p:nvSpPr>
        <p:spPr>
          <a:xfrm>
            <a:off x="0" y="1571413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10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05" name="OTLSHAPE_T_68a958c0a6364a5d9293631cdaa640c7_TextPercentage" hidden="1"/>
          <p:cNvSpPr txBox="1"/>
          <p:nvPr>
            <p:custDataLst>
              <p:tags r:id="rId85"/>
            </p:custDataLst>
          </p:nvPr>
        </p:nvSpPr>
        <p:spPr>
          <a:xfrm>
            <a:off x="0" y="17264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06" name="OTLSHAPE_T_68a958c0a6364a5d9293631cdaa640c7_StartDate" hidden="1"/>
          <p:cNvSpPr txBox="1"/>
          <p:nvPr>
            <p:custDataLst>
              <p:tags r:id="rId86"/>
            </p:custDataLst>
          </p:nvPr>
        </p:nvSpPr>
        <p:spPr>
          <a:xfrm>
            <a:off x="0" y="17264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07" name="OTLSHAPE_T_68a958c0a6364a5d9293631cdaa640c7_EndDate" hidden="1"/>
          <p:cNvSpPr txBox="1"/>
          <p:nvPr>
            <p:custDataLst>
              <p:tags r:id="rId87"/>
            </p:custDataLst>
          </p:nvPr>
        </p:nvSpPr>
        <p:spPr>
          <a:xfrm>
            <a:off x="0" y="17264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08" name="OTLSHAPE_T_68a958c0a6364a5d9293631cdaa640c7_Title"/>
          <p:cNvSpPr txBox="1"/>
          <p:nvPr>
            <p:custDataLst>
              <p:tags r:id="rId88"/>
            </p:custDataLst>
          </p:nvPr>
        </p:nvSpPr>
        <p:spPr>
          <a:xfrm>
            <a:off x="724416" y="771327"/>
            <a:ext cx="18288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Define EHR Plugin Architecture 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09" name="OTLSHAPE_T_68a958c0a6364a5d9293631cdaa640c7_JoinedDate"/>
          <p:cNvSpPr txBox="1"/>
          <p:nvPr>
            <p:custDataLst>
              <p:tags r:id="rId89"/>
            </p:custDataLst>
          </p:nvPr>
        </p:nvSpPr>
        <p:spPr>
          <a:xfrm>
            <a:off x="4044261" y="779074"/>
            <a:ext cx="1130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2/22/2016 - 3/4/2016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10" name="OTLSHAPE_T_94f4383c55544959b38d6ccec3eb4871_Shape"/>
          <p:cNvSpPr/>
          <p:nvPr>
            <p:custDataLst>
              <p:tags r:id="rId90"/>
            </p:custDataLst>
          </p:nvPr>
        </p:nvSpPr>
        <p:spPr>
          <a:xfrm>
            <a:off x="3409957" y="1021686"/>
            <a:ext cx="939800" cy="203200"/>
          </a:xfrm>
          <a:prstGeom prst="rect">
            <a:avLst/>
          </a:prstGeom>
          <a:solidFill>
            <a:schemeClr val="accent1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1" name="OTLSHAPE_T_94f4383c55544959b38d6ccec3eb4871_ShapePercentage" hidden="1"/>
          <p:cNvSpPr/>
          <p:nvPr>
            <p:custDataLst>
              <p:tags r:id="rId91"/>
            </p:custDataLst>
          </p:nvPr>
        </p:nvSpPr>
        <p:spPr>
          <a:xfrm>
            <a:off x="4112087" y="1838113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" name="OTLSHAPE_T_94f4383c55544959b38d6ccec3eb4871_Duration" hidden="1"/>
          <p:cNvSpPr txBox="1"/>
          <p:nvPr>
            <p:custDataLst>
              <p:tags r:id="rId92"/>
            </p:custDataLst>
          </p:nvPr>
        </p:nvSpPr>
        <p:spPr>
          <a:xfrm>
            <a:off x="0" y="1838113"/>
            <a:ext cx="330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6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13" name="OTLSHAPE_T_94f4383c55544959b38d6ccec3eb4871_TextPercentage" hidden="1"/>
          <p:cNvSpPr txBox="1"/>
          <p:nvPr>
            <p:custDataLst>
              <p:tags r:id="rId93"/>
            </p:custDataLst>
          </p:nvPr>
        </p:nvSpPr>
        <p:spPr>
          <a:xfrm>
            <a:off x="0" y="19931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14" name="OTLSHAPE_T_94f4383c55544959b38d6ccec3eb4871_StartDate" hidden="1"/>
          <p:cNvSpPr txBox="1"/>
          <p:nvPr>
            <p:custDataLst>
              <p:tags r:id="rId94"/>
            </p:custDataLst>
          </p:nvPr>
        </p:nvSpPr>
        <p:spPr>
          <a:xfrm>
            <a:off x="0" y="19931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15" name="OTLSHAPE_T_94f4383c55544959b38d6ccec3eb4871_EndDate" hidden="1"/>
          <p:cNvSpPr txBox="1"/>
          <p:nvPr>
            <p:custDataLst>
              <p:tags r:id="rId95"/>
            </p:custDataLst>
          </p:nvPr>
        </p:nvSpPr>
        <p:spPr>
          <a:xfrm>
            <a:off x="0" y="19931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16" name="OTLSHAPE_T_94f4383c55544959b38d6ccec3eb4871_Title"/>
          <p:cNvSpPr txBox="1"/>
          <p:nvPr>
            <p:custDataLst>
              <p:tags r:id="rId96"/>
            </p:custDataLst>
          </p:nvPr>
        </p:nvSpPr>
        <p:spPr>
          <a:xfrm>
            <a:off x="1987642" y="1038027"/>
            <a:ext cx="1371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Create Database Design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17" name="OTLSHAPE_T_94f4383c55544959b38d6ccec3eb4871_JoinedDate"/>
          <p:cNvSpPr txBox="1"/>
          <p:nvPr>
            <p:custDataLst>
              <p:tags r:id="rId97"/>
            </p:custDataLst>
          </p:nvPr>
        </p:nvSpPr>
        <p:spPr>
          <a:xfrm>
            <a:off x="4394364" y="1045774"/>
            <a:ext cx="1130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2/29/2016 - 3/7/2016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18" name="OTLSHAPE_T_e497848ef13d4e51919e7a0f611b4cb3_Shape"/>
          <p:cNvSpPr/>
          <p:nvPr>
            <p:custDataLst>
              <p:tags r:id="rId98"/>
            </p:custDataLst>
          </p:nvPr>
        </p:nvSpPr>
        <p:spPr>
          <a:xfrm>
            <a:off x="3526658" y="1288386"/>
            <a:ext cx="1752600" cy="203200"/>
          </a:xfrm>
          <a:prstGeom prst="roundRect">
            <a:avLst>
              <a:gd name="adj" fmla="val 100000"/>
            </a:avLst>
          </a:prstGeom>
          <a:solidFill>
            <a:schemeClr val="accent4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9" name="OTLSHAPE_T_e497848ef13d4e51919e7a0f611b4cb3_ShapePercentage" hidden="1"/>
          <p:cNvSpPr/>
          <p:nvPr>
            <p:custDataLst>
              <p:tags r:id="rId99"/>
            </p:custDataLst>
          </p:nvPr>
        </p:nvSpPr>
        <p:spPr>
          <a:xfrm>
            <a:off x="4228788" y="2104813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0" name="OTLSHAPE_T_e497848ef13d4e51919e7a0f611b4cb3_Duration" hidden="1"/>
          <p:cNvSpPr txBox="1"/>
          <p:nvPr>
            <p:custDataLst>
              <p:tags r:id="rId100"/>
            </p:custDataLst>
          </p:nvPr>
        </p:nvSpPr>
        <p:spPr>
          <a:xfrm>
            <a:off x="0" y="2104813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11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21" name="OTLSHAPE_T_e497848ef13d4e51919e7a0f611b4cb3_TextPercentage" hidden="1"/>
          <p:cNvSpPr txBox="1"/>
          <p:nvPr>
            <p:custDataLst>
              <p:tags r:id="rId101"/>
            </p:custDataLst>
          </p:nvPr>
        </p:nvSpPr>
        <p:spPr>
          <a:xfrm>
            <a:off x="0" y="22598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22" name="OTLSHAPE_T_e497848ef13d4e51919e7a0f611b4cb3_StartDate" hidden="1"/>
          <p:cNvSpPr txBox="1"/>
          <p:nvPr>
            <p:custDataLst>
              <p:tags r:id="rId102"/>
            </p:custDataLst>
          </p:nvPr>
        </p:nvSpPr>
        <p:spPr>
          <a:xfrm>
            <a:off x="0" y="22598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23" name="OTLSHAPE_T_e497848ef13d4e51919e7a0f611b4cb3_EndDate" hidden="1"/>
          <p:cNvSpPr txBox="1"/>
          <p:nvPr>
            <p:custDataLst>
              <p:tags r:id="rId103"/>
            </p:custDataLst>
          </p:nvPr>
        </p:nvSpPr>
        <p:spPr>
          <a:xfrm>
            <a:off x="0" y="22598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24" name="OTLSHAPE_T_e497848ef13d4e51919e7a0f611b4cb3_Title"/>
          <p:cNvSpPr txBox="1"/>
          <p:nvPr>
            <p:custDataLst>
              <p:tags r:id="rId104"/>
            </p:custDataLst>
          </p:nvPr>
        </p:nvSpPr>
        <p:spPr>
          <a:xfrm>
            <a:off x="470953" y="1304727"/>
            <a:ext cx="3009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Research Current Prescription HIT Standards/States 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25" name="OTLSHAPE_T_e497848ef13d4e51919e7a0f611b4cb3_JoinedDate"/>
          <p:cNvSpPr txBox="1"/>
          <p:nvPr>
            <p:custDataLst>
              <p:tags r:id="rId105"/>
            </p:custDataLst>
          </p:nvPr>
        </p:nvSpPr>
        <p:spPr>
          <a:xfrm>
            <a:off x="5327970" y="1312474"/>
            <a:ext cx="1130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3/1/2016 - 3/15/2016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26" name="OTLSHAPE_T_352183d521664bac95baa17e9b2718c1_Shape"/>
          <p:cNvSpPr/>
          <p:nvPr>
            <p:custDataLst>
              <p:tags r:id="rId106"/>
            </p:custDataLst>
          </p:nvPr>
        </p:nvSpPr>
        <p:spPr>
          <a:xfrm>
            <a:off x="4226863" y="1555086"/>
            <a:ext cx="2222500" cy="203200"/>
          </a:xfrm>
          <a:prstGeom prst="roundRect">
            <a:avLst/>
          </a:prstGeom>
          <a:solidFill>
            <a:schemeClr val="accent2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7" name="OTLSHAPE_T_352183d521664bac95baa17e9b2718c1_ShapePercentage" hidden="1"/>
          <p:cNvSpPr/>
          <p:nvPr>
            <p:custDataLst>
              <p:tags r:id="rId107"/>
            </p:custDataLst>
          </p:nvPr>
        </p:nvSpPr>
        <p:spPr>
          <a:xfrm>
            <a:off x="4928993" y="2371513"/>
            <a:ext cx="0" cy="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8" name="OTLSHAPE_T_352183d521664bac95baa17e9b2718c1_Duration" hidden="1"/>
          <p:cNvSpPr txBox="1"/>
          <p:nvPr>
            <p:custDataLst>
              <p:tags r:id="rId108"/>
            </p:custDataLst>
          </p:nvPr>
        </p:nvSpPr>
        <p:spPr>
          <a:xfrm>
            <a:off x="0" y="2371513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15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29" name="OTLSHAPE_T_352183d521664bac95baa17e9b2718c1_TextPercentage" hidden="1"/>
          <p:cNvSpPr txBox="1"/>
          <p:nvPr>
            <p:custDataLst>
              <p:tags r:id="rId109"/>
            </p:custDataLst>
          </p:nvPr>
        </p:nvSpPr>
        <p:spPr>
          <a:xfrm>
            <a:off x="0" y="25265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30" name="OTLSHAPE_T_352183d521664bac95baa17e9b2718c1_StartDate" hidden="1"/>
          <p:cNvSpPr txBox="1"/>
          <p:nvPr>
            <p:custDataLst>
              <p:tags r:id="rId110"/>
            </p:custDataLst>
          </p:nvPr>
        </p:nvSpPr>
        <p:spPr>
          <a:xfrm>
            <a:off x="0" y="25265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31" name="OTLSHAPE_T_352183d521664bac95baa17e9b2718c1_EndDate" hidden="1"/>
          <p:cNvSpPr txBox="1"/>
          <p:nvPr>
            <p:custDataLst>
              <p:tags r:id="rId111"/>
            </p:custDataLst>
          </p:nvPr>
        </p:nvSpPr>
        <p:spPr>
          <a:xfrm>
            <a:off x="0" y="25265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32" name="OTLSHAPE_T_352183d521664bac95baa17e9b2718c1_JoinedDate"/>
          <p:cNvSpPr txBox="1"/>
          <p:nvPr>
            <p:custDataLst>
              <p:tags r:id="rId112"/>
            </p:custDataLst>
          </p:nvPr>
        </p:nvSpPr>
        <p:spPr>
          <a:xfrm>
            <a:off x="6494978" y="1579174"/>
            <a:ext cx="1130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3/7/2016 - 3/25/2016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33" name="OTLSHAPE_T_352183d521664bac95baa17e9b2718c1_Title"/>
          <p:cNvSpPr txBox="1"/>
          <p:nvPr>
            <p:custDataLst>
              <p:tags r:id="rId113"/>
            </p:custDataLst>
          </p:nvPr>
        </p:nvSpPr>
        <p:spPr>
          <a:xfrm>
            <a:off x="4912526" y="1571427"/>
            <a:ext cx="850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100" b="1" spc="-8" smtClean="0">
                <a:solidFill>
                  <a:schemeClr val="dk1"/>
                </a:solidFill>
                <a:latin typeface="Calibri" panose="020F0502020204030204" pitchFamily="34" charset="0"/>
              </a:rPr>
              <a:t>Prototype EHR</a:t>
            </a:r>
            <a:endParaRPr lang="en-US" sz="1100" b="1" spc="-8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34" name="OTLSHAPE_T_84f7df2c6e854956baf445158b546d56_Shape"/>
          <p:cNvSpPr/>
          <p:nvPr>
            <p:custDataLst>
              <p:tags r:id="rId114"/>
            </p:custDataLst>
          </p:nvPr>
        </p:nvSpPr>
        <p:spPr>
          <a:xfrm>
            <a:off x="5160469" y="1821786"/>
            <a:ext cx="825500" cy="203200"/>
          </a:xfrm>
          <a:prstGeom prst="roundRect">
            <a:avLst>
              <a:gd name="adj" fmla="val 100000"/>
            </a:avLst>
          </a:prstGeom>
          <a:solidFill>
            <a:schemeClr val="accent4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5" name="OTLSHAPE_T_84f7df2c6e854956baf445158b546d56_ShapePercentage" hidden="1"/>
          <p:cNvSpPr/>
          <p:nvPr>
            <p:custDataLst>
              <p:tags r:id="rId115"/>
            </p:custDataLst>
          </p:nvPr>
        </p:nvSpPr>
        <p:spPr>
          <a:xfrm>
            <a:off x="5862599" y="2638213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6" name="OTLSHAPE_T_84f7df2c6e854956baf445158b546d56_Duration" hidden="1"/>
          <p:cNvSpPr txBox="1"/>
          <p:nvPr>
            <p:custDataLst>
              <p:tags r:id="rId116"/>
            </p:custDataLst>
          </p:nvPr>
        </p:nvSpPr>
        <p:spPr>
          <a:xfrm>
            <a:off x="0" y="2638213"/>
            <a:ext cx="330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5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37" name="OTLSHAPE_T_84f7df2c6e854956baf445158b546d56_TextPercentage" hidden="1"/>
          <p:cNvSpPr txBox="1"/>
          <p:nvPr>
            <p:custDataLst>
              <p:tags r:id="rId117"/>
            </p:custDataLst>
          </p:nvPr>
        </p:nvSpPr>
        <p:spPr>
          <a:xfrm>
            <a:off x="0" y="27932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38" name="OTLSHAPE_T_84f7df2c6e854956baf445158b546d56_StartDate" hidden="1"/>
          <p:cNvSpPr txBox="1"/>
          <p:nvPr>
            <p:custDataLst>
              <p:tags r:id="rId118"/>
            </p:custDataLst>
          </p:nvPr>
        </p:nvSpPr>
        <p:spPr>
          <a:xfrm>
            <a:off x="0" y="27932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39" name="OTLSHAPE_T_84f7df2c6e854956baf445158b546d56_EndDate" hidden="1"/>
          <p:cNvSpPr txBox="1"/>
          <p:nvPr>
            <p:custDataLst>
              <p:tags r:id="rId119"/>
            </p:custDataLst>
          </p:nvPr>
        </p:nvSpPr>
        <p:spPr>
          <a:xfrm>
            <a:off x="0" y="27932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40" name="OTLSHAPE_T_84f7df2c6e854956baf445158b546d56_Title"/>
          <p:cNvSpPr txBox="1"/>
          <p:nvPr>
            <p:custDataLst>
              <p:tags r:id="rId120"/>
            </p:custDataLst>
          </p:nvPr>
        </p:nvSpPr>
        <p:spPr>
          <a:xfrm>
            <a:off x="3995879" y="1838127"/>
            <a:ext cx="1117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Document Findings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41" name="OTLSHAPE_T_84f7df2c6e854956baf445158b546d56_JoinedDate"/>
          <p:cNvSpPr txBox="1"/>
          <p:nvPr>
            <p:custDataLst>
              <p:tags r:id="rId121"/>
            </p:custDataLst>
          </p:nvPr>
        </p:nvSpPr>
        <p:spPr>
          <a:xfrm>
            <a:off x="6028175" y="1845874"/>
            <a:ext cx="12065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3/15/2016 - 3/21/2016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42" name="OTLSHAPE_T_acd02685ec184a15b35bc3aee71023ce_Shape"/>
          <p:cNvSpPr/>
          <p:nvPr>
            <p:custDataLst>
              <p:tags r:id="rId122"/>
            </p:custDataLst>
          </p:nvPr>
        </p:nvSpPr>
        <p:spPr>
          <a:xfrm>
            <a:off x="5860674" y="2088486"/>
            <a:ext cx="2578100" cy="203200"/>
          </a:xfrm>
          <a:prstGeom prst="roundRect">
            <a:avLst/>
          </a:prstGeom>
          <a:solidFill>
            <a:schemeClr val="accent5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3" name="OTLSHAPE_T_acd02685ec184a15b35bc3aee71023ce_ShapePercentage" hidden="1"/>
          <p:cNvSpPr/>
          <p:nvPr>
            <p:custDataLst>
              <p:tags r:id="rId123"/>
            </p:custDataLst>
          </p:nvPr>
        </p:nvSpPr>
        <p:spPr>
          <a:xfrm>
            <a:off x="6562804" y="2904913"/>
            <a:ext cx="0" cy="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4" name="OTLSHAPE_T_acd02685ec184a15b35bc3aee71023ce_Duration" hidden="1"/>
          <p:cNvSpPr txBox="1"/>
          <p:nvPr>
            <p:custDataLst>
              <p:tags r:id="rId124"/>
            </p:custDataLst>
          </p:nvPr>
        </p:nvSpPr>
        <p:spPr>
          <a:xfrm>
            <a:off x="0" y="2904913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16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45" name="OTLSHAPE_T_acd02685ec184a15b35bc3aee71023ce_TextPercentage" hidden="1"/>
          <p:cNvSpPr txBox="1"/>
          <p:nvPr>
            <p:custDataLst>
              <p:tags r:id="rId125"/>
            </p:custDataLst>
          </p:nvPr>
        </p:nvSpPr>
        <p:spPr>
          <a:xfrm>
            <a:off x="0" y="30599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46" name="OTLSHAPE_T_acd02685ec184a15b35bc3aee71023ce_StartDate" hidden="1"/>
          <p:cNvSpPr txBox="1"/>
          <p:nvPr>
            <p:custDataLst>
              <p:tags r:id="rId126"/>
            </p:custDataLst>
          </p:nvPr>
        </p:nvSpPr>
        <p:spPr>
          <a:xfrm>
            <a:off x="0" y="30599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47" name="OTLSHAPE_T_acd02685ec184a15b35bc3aee71023ce_EndDate" hidden="1"/>
          <p:cNvSpPr txBox="1"/>
          <p:nvPr>
            <p:custDataLst>
              <p:tags r:id="rId127"/>
            </p:custDataLst>
          </p:nvPr>
        </p:nvSpPr>
        <p:spPr>
          <a:xfrm>
            <a:off x="0" y="30599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48" name="OTLSHAPE_T_acd02685ec184a15b35bc3aee71023ce_JoinedDate"/>
          <p:cNvSpPr txBox="1"/>
          <p:nvPr>
            <p:custDataLst>
              <p:tags r:id="rId128"/>
            </p:custDataLst>
          </p:nvPr>
        </p:nvSpPr>
        <p:spPr>
          <a:xfrm>
            <a:off x="8478891" y="2112574"/>
            <a:ext cx="12065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3/21/2016 - 4/11/2016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49" name="OTLSHAPE_T_acd02685ec184a15b35bc3aee71023ce_Title"/>
          <p:cNvSpPr txBox="1"/>
          <p:nvPr>
            <p:custDataLst>
              <p:tags r:id="rId129"/>
            </p:custDataLst>
          </p:nvPr>
        </p:nvSpPr>
        <p:spPr>
          <a:xfrm>
            <a:off x="5966013" y="2104827"/>
            <a:ext cx="23622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100" b="1" spc="-6" smtClean="0">
                <a:solidFill>
                  <a:schemeClr val="dk1"/>
                </a:solidFill>
                <a:latin typeface="Calibri" panose="020F0502020204030204" pitchFamily="34" charset="0"/>
              </a:rPr>
              <a:t>Implement Notification System Frontend</a:t>
            </a:r>
            <a:endParaRPr lang="en-US" sz="1100" b="1" spc="-6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50" name="OTLSHAPE_T_06cdfdbb122b49e9a957e0a60f0debf4_Shape"/>
          <p:cNvSpPr/>
          <p:nvPr>
            <p:custDataLst>
              <p:tags r:id="rId130"/>
            </p:custDataLst>
          </p:nvPr>
        </p:nvSpPr>
        <p:spPr>
          <a:xfrm>
            <a:off x="6677579" y="2355186"/>
            <a:ext cx="2692400" cy="203200"/>
          </a:xfrm>
          <a:prstGeom prst="roundRect">
            <a:avLst/>
          </a:prstGeom>
          <a:solidFill>
            <a:srgbClr val="FEBA0A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1" name="OTLSHAPE_T_06cdfdbb122b49e9a957e0a60f0debf4_ShapePercentage" hidden="1"/>
          <p:cNvSpPr/>
          <p:nvPr>
            <p:custDataLst>
              <p:tags r:id="rId131"/>
            </p:custDataLst>
          </p:nvPr>
        </p:nvSpPr>
        <p:spPr>
          <a:xfrm>
            <a:off x="7379709" y="3171613"/>
            <a:ext cx="0" cy="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2" name="OTLSHAPE_T_06cdfdbb122b49e9a957e0a60f0debf4_Duration" hidden="1"/>
          <p:cNvSpPr txBox="1"/>
          <p:nvPr>
            <p:custDataLst>
              <p:tags r:id="rId132"/>
            </p:custDataLst>
          </p:nvPr>
        </p:nvSpPr>
        <p:spPr>
          <a:xfrm>
            <a:off x="0" y="3171613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17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53" name="OTLSHAPE_T_06cdfdbb122b49e9a957e0a60f0debf4_TextPercentage" hidden="1"/>
          <p:cNvSpPr txBox="1"/>
          <p:nvPr>
            <p:custDataLst>
              <p:tags r:id="rId133"/>
            </p:custDataLst>
          </p:nvPr>
        </p:nvSpPr>
        <p:spPr>
          <a:xfrm>
            <a:off x="0" y="33266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54" name="OTLSHAPE_T_06cdfdbb122b49e9a957e0a60f0debf4_StartDate" hidden="1"/>
          <p:cNvSpPr txBox="1"/>
          <p:nvPr>
            <p:custDataLst>
              <p:tags r:id="rId134"/>
            </p:custDataLst>
          </p:nvPr>
        </p:nvSpPr>
        <p:spPr>
          <a:xfrm>
            <a:off x="0" y="33266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55" name="OTLSHAPE_T_06cdfdbb122b49e9a957e0a60f0debf4_EndDate" hidden="1"/>
          <p:cNvSpPr txBox="1"/>
          <p:nvPr>
            <p:custDataLst>
              <p:tags r:id="rId135"/>
            </p:custDataLst>
          </p:nvPr>
        </p:nvSpPr>
        <p:spPr>
          <a:xfrm>
            <a:off x="0" y="33266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56" name="OTLSHAPE_T_06cdfdbb122b49e9a957e0a60f0debf4_JoinedDate"/>
          <p:cNvSpPr txBox="1"/>
          <p:nvPr>
            <p:custDataLst>
              <p:tags r:id="rId136"/>
            </p:custDataLst>
          </p:nvPr>
        </p:nvSpPr>
        <p:spPr>
          <a:xfrm>
            <a:off x="9412498" y="2379274"/>
            <a:ext cx="12065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3/28/2016 - 4/19/2016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57" name="OTLSHAPE_T_06cdfdbb122b49e9a957e0a60f0debf4_Title"/>
          <p:cNvSpPr txBox="1"/>
          <p:nvPr>
            <p:custDataLst>
              <p:tags r:id="rId137"/>
            </p:custDataLst>
          </p:nvPr>
        </p:nvSpPr>
        <p:spPr>
          <a:xfrm>
            <a:off x="6847788" y="2371527"/>
            <a:ext cx="23495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Implement Interoperability and Backend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58" name="OTLSHAPE_T_c82d6094756e4ea0b99d694be6d70ffc_Shape"/>
          <p:cNvSpPr/>
          <p:nvPr>
            <p:custDataLst>
              <p:tags r:id="rId138"/>
            </p:custDataLst>
          </p:nvPr>
        </p:nvSpPr>
        <p:spPr>
          <a:xfrm>
            <a:off x="8311390" y="2621886"/>
            <a:ext cx="1295400" cy="203200"/>
          </a:xfrm>
          <a:prstGeom prst="roundRect">
            <a:avLst>
              <a:gd name="adj" fmla="val 100000"/>
            </a:avLst>
          </a:prstGeom>
          <a:solidFill>
            <a:srgbClr val="02B2EE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9" name="OTLSHAPE_T_c82d6094756e4ea0b99d694be6d70ffc_ShapePercentage" hidden="1"/>
          <p:cNvSpPr/>
          <p:nvPr>
            <p:custDataLst>
              <p:tags r:id="rId139"/>
            </p:custDataLst>
          </p:nvPr>
        </p:nvSpPr>
        <p:spPr>
          <a:xfrm>
            <a:off x="9013520" y="3438313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0" name="OTLSHAPE_T_c82d6094756e4ea0b99d694be6d70ffc_Duration" hidden="1"/>
          <p:cNvSpPr txBox="1"/>
          <p:nvPr>
            <p:custDataLst>
              <p:tags r:id="rId140"/>
            </p:custDataLst>
          </p:nvPr>
        </p:nvSpPr>
        <p:spPr>
          <a:xfrm>
            <a:off x="0" y="3438313"/>
            <a:ext cx="330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9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61" name="OTLSHAPE_T_c82d6094756e4ea0b99d694be6d70ffc_TextPercentage" hidden="1"/>
          <p:cNvSpPr txBox="1"/>
          <p:nvPr>
            <p:custDataLst>
              <p:tags r:id="rId141"/>
            </p:custDataLst>
          </p:nvPr>
        </p:nvSpPr>
        <p:spPr>
          <a:xfrm>
            <a:off x="0" y="35933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62" name="OTLSHAPE_T_c82d6094756e4ea0b99d694be6d70ffc_StartDate" hidden="1"/>
          <p:cNvSpPr txBox="1"/>
          <p:nvPr>
            <p:custDataLst>
              <p:tags r:id="rId142"/>
            </p:custDataLst>
          </p:nvPr>
        </p:nvSpPr>
        <p:spPr>
          <a:xfrm>
            <a:off x="0" y="35933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63" name="OTLSHAPE_T_c82d6094756e4ea0b99d694be6d70ffc_EndDate" hidden="1"/>
          <p:cNvSpPr txBox="1"/>
          <p:nvPr>
            <p:custDataLst>
              <p:tags r:id="rId143"/>
            </p:custDataLst>
          </p:nvPr>
        </p:nvSpPr>
        <p:spPr>
          <a:xfrm>
            <a:off x="0" y="35933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64" name="OTLSHAPE_T_c82d6094756e4ea0b99d694be6d70ffc_JoinedDate"/>
          <p:cNvSpPr txBox="1"/>
          <p:nvPr>
            <p:custDataLst>
              <p:tags r:id="rId144"/>
            </p:custDataLst>
          </p:nvPr>
        </p:nvSpPr>
        <p:spPr>
          <a:xfrm>
            <a:off x="9645899" y="2645974"/>
            <a:ext cx="12065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4/11/2016 - 4/21/2016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65" name="OTLSHAPE_T_c82d6094756e4ea0b99d694be6d70ffc_Title"/>
          <p:cNvSpPr txBox="1"/>
          <p:nvPr>
            <p:custDataLst>
              <p:tags r:id="rId145"/>
            </p:custDataLst>
          </p:nvPr>
        </p:nvSpPr>
        <p:spPr>
          <a:xfrm>
            <a:off x="8487028" y="2638227"/>
            <a:ext cx="9398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100" b="1" spc="-14" smtClean="0">
                <a:solidFill>
                  <a:schemeClr val="dk1"/>
                </a:solidFill>
                <a:latin typeface="Calibri" panose="020F0502020204030204" pitchFamily="34" charset="0"/>
              </a:rPr>
              <a:t>Test and Review</a:t>
            </a:r>
            <a:endParaRPr lang="en-US" sz="1100" b="1" spc="-1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66" name="OTLSHAPE_T_68fa487792dc4371bb54158bd2830aa9_Shape"/>
          <p:cNvSpPr/>
          <p:nvPr>
            <p:custDataLst>
              <p:tags r:id="rId146"/>
            </p:custDataLst>
          </p:nvPr>
        </p:nvSpPr>
        <p:spPr>
          <a:xfrm>
            <a:off x="9244997" y="2888586"/>
            <a:ext cx="711200" cy="203200"/>
          </a:xfrm>
          <a:prstGeom prst="roundRect">
            <a:avLst>
              <a:gd name="adj" fmla="val 100000"/>
            </a:avLst>
          </a:prstGeom>
          <a:solidFill>
            <a:srgbClr val="BBAF74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7" name="OTLSHAPE_T_68fa487792dc4371bb54158bd2830aa9_ShapePercentage" hidden="1"/>
          <p:cNvSpPr/>
          <p:nvPr>
            <p:custDataLst>
              <p:tags r:id="rId147"/>
            </p:custDataLst>
          </p:nvPr>
        </p:nvSpPr>
        <p:spPr>
          <a:xfrm>
            <a:off x="9947127" y="3705013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8" name="OTLSHAPE_T_68fa487792dc4371bb54158bd2830aa9_Duration" hidden="1"/>
          <p:cNvSpPr txBox="1"/>
          <p:nvPr>
            <p:custDataLst>
              <p:tags r:id="rId148"/>
            </p:custDataLst>
          </p:nvPr>
        </p:nvSpPr>
        <p:spPr>
          <a:xfrm>
            <a:off x="0" y="3705013"/>
            <a:ext cx="330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4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69" name="OTLSHAPE_T_68fa487792dc4371bb54158bd2830aa9_TextPercentage" hidden="1"/>
          <p:cNvSpPr txBox="1"/>
          <p:nvPr>
            <p:custDataLst>
              <p:tags r:id="rId149"/>
            </p:custDataLst>
          </p:nvPr>
        </p:nvSpPr>
        <p:spPr>
          <a:xfrm>
            <a:off x="0" y="38600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70" name="OTLSHAPE_T_68fa487792dc4371bb54158bd2830aa9_StartDate" hidden="1"/>
          <p:cNvSpPr txBox="1"/>
          <p:nvPr>
            <p:custDataLst>
              <p:tags r:id="rId150"/>
            </p:custDataLst>
          </p:nvPr>
        </p:nvSpPr>
        <p:spPr>
          <a:xfrm>
            <a:off x="0" y="38600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71" name="OTLSHAPE_T_68fa487792dc4371bb54158bd2830aa9_EndDate" hidden="1"/>
          <p:cNvSpPr txBox="1"/>
          <p:nvPr>
            <p:custDataLst>
              <p:tags r:id="rId151"/>
            </p:custDataLst>
          </p:nvPr>
        </p:nvSpPr>
        <p:spPr>
          <a:xfrm>
            <a:off x="0" y="38600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72" name="OTLSHAPE_T_68fa487792dc4371bb54158bd2830aa9_Title"/>
          <p:cNvSpPr txBox="1"/>
          <p:nvPr>
            <p:custDataLst>
              <p:tags r:id="rId152"/>
            </p:custDataLst>
          </p:nvPr>
        </p:nvSpPr>
        <p:spPr>
          <a:xfrm>
            <a:off x="7068683" y="2904927"/>
            <a:ext cx="2133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Final Project Submission Preperation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73" name="OTLSHAPE_T_68fa487792dc4371bb54158bd2830aa9_JoinedDate"/>
          <p:cNvSpPr txBox="1"/>
          <p:nvPr>
            <p:custDataLst>
              <p:tags r:id="rId153"/>
            </p:custDataLst>
          </p:nvPr>
        </p:nvSpPr>
        <p:spPr>
          <a:xfrm>
            <a:off x="9996001" y="2912674"/>
            <a:ext cx="12065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4/19/2016 - 4/24/2016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Slide 9">
            <a:hlinkClick r:id="" action="ppaction://media"/>
          </p:cNvPr>
          <p:cNvPicPr>
            <a:picLocks noChangeAspect="1"/>
          </p:cNvPicPr>
          <p:nvPr>
            <a:audioFile r:link="rId155"/>
            <p:extLst>
              <p:ext uri="{DAA4B4D4-6D71-4841-9C94-3DE7FCFB9230}">
                <p14:media xmlns:p14="http://schemas.microsoft.com/office/powerpoint/2010/main" r:embed="rId154"/>
              </p:ext>
            </p:extLst>
          </p:nvPr>
        </p:nvPicPr>
        <p:blipFill>
          <a:blip r:embed="rId157"/>
          <a:stretch>
            <a:fillRect/>
          </a:stretch>
        </p:blipFill>
        <p:spPr>
          <a:xfrm>
            <a:off x="11224066" y="6011778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7432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ZW4tVVMiLCJTdHlsZU5hbWUiOiJQaGFzZXMiLCJJc1RlbXBsYXRlIjpmYWxzZSwiVmVyc2lvbiI6eyIkaWQiOiIyIiwiVmVyc2lvbiI6IjMuMC4xIiwiT3JpZ2luYWxBc3NlbWJseVZlcnNpb24iOiIzLjA2LjAwLjAwIiwiRWRpdGlvbiI6IkJhc2ljIiwiSXNQbHVzRWRpdGlvbiI6ZmFsc2V9LCJFZmZlY3QiOjEsIlN0eWxlIjp7IiRpZCI6IjMiLCJUaW1lYmFuZFN0eWxlIjp7IiRpZCI6IjQiLCJTY2FsZU1hcmtpbmciOjAsIlNoYXBlIjozLCJTaGFwZVN0eWxlIjp7IiRpZCI6IjUiLCJNYXJnaW4iOnsiJGlkIjoiNiIsIlRvcCI6MCwiTGVmdCI6MTAsIlJpZ2h0IjoxMCwiQm90dG9tIjowfSwiUGFkZGluZyI6eyIkaWQiOiI3IiwiVG9wIjozLCJMZWZ0IjowLCJSaWdodCI6MCwiQm90dG9tIjozfSwiQmFja2dyb3VuZCI6eyIkaWQiOiI4IiwiQ29sb3IiOnsiJGlkIjoiOSIsIkEiOjI1NSwiUiI6MTc4LCJHIjoxNzgsIkIiOjE3OH19LCJJc1Zpc2libGUiOnRydWUsIldpZHRoIjowLjAsIkhlaWdodCI6Mz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UmlnaHRFbmRDYXBzU3R5bGUiOnsiJGlkIjoiMTMiLCJGb250U2V0dGluZ3MiOnsiJGlkIjoiMTQiLCJGb250U2l6ZSI6MTgsIkZvbnROYW1lIjoiQ2FsaWJyaSIsIklzQm9sZCI6dHJ1ZSwiSXNJdGFsaWMiOmZhbHNlLCJJc1VuZGVybGluZWQiOmZhbHNlLCJQYXJlbnRTdHlsZSI6bnVsbH0sIkF1dG9TaXplIjowLCJGb3JlZ3JvdW5kIjp7IiRpZCI6IjE1IiwiQ29sb3IiOnsiJGlkIjoiMTYiLCJBIjoyNTUsIlIiOjE5MiwiRyI6ODAsIkIiOjc3fX0sIk1heFdpZHRoIjoiSW5maW5pdHkiLCJNYXhIZWlnaHQiOiJJbmZpbml0eSIsIlNtYXJ0Rm9yZWdyb3VuZElzQWN0aXZlIjpmYWxzZSwiSG9yaXpvbnRhbEFsaWdubWVudCI6MCwiVmVydGljYWxBbGlnbm1lbnQiOjAsIlNtYXJ0Rm9yZWdyb3VuZCI6bnVsbCwiTWFyZ2luIjp7IiRpZCI6IjE3IiwiVG9wIjowLCJMZWZ0IjowLCJSaWdodCI6MjAsIkJvdHRvbSI6MH0sIlBhZGRpbmciOnsiJGlkIjoiMTgiLCJUb3AiOjAsIkxlZnQiOjAsIlJpZ2h0IjowLCJCb3R0b20iOjB9LCJCYWNrZ3JvdW5kIjp7IiRpZCI6IjE5IiwiQ29sb3IiOnsiJGlkIjoiMjAiLCJBIjo4OSwiUiI6MCwiRyI6MCwiQiI6MH19LCJJc1Zpc2libGUiOnRydWUsIldpZHRoIjowLjAsIkhlaWdodCI6MC4wLCJCb3JkZXJTdHlsZSI6bnVsbCwiUGFyZW50U3R5bGUiOm51bGx9LCJMZWZ0RW5kQ2Fwc1N0eWxlIjp7IiRpZCI6IjIxIiwiRm9udFNldHRpbmdzIjp7IiRpZCI6IjIyIiwiRm9udFNpemUiOjE4LCJGb250TmFtZSI6IkNhbGlicmkiLCJJc0JvbGQiOnRydWUsIklzSXRhbGljIjpmYWxzZSwiSXNVbmRlcmxpbmVkIjpmYWxzZSwiUGFyZW50U3R5bGUiOm51bGx9LCJBdXRvU2l6ZSI6MCwiRm9yZWdyb3VuZCI6eyIkaWQiOiIyMyIsIkNvbG9yIjp7IiRpZCI6IjI0IiwiQSI6MjU1LCJSIjoxOTIsIkciOjgwLCJCIjo3N319LCJNYXhXaWR0aCI6IkluZmluaXR5IiwiTWF4SGVpZ2h0IjoiSW5maW5pdHkiLCJTbWFydEZvcmVncm91bmRJc0FjdGl2ZSI6ZmFsc2UsIkhvcml6b250YWxBbGlnbm1lbnQiOjAsIlZlcnRpY2FsQWxpZ25tZW50IjowLCJTbWFydEZvcmVncm91bmQiOm51bGwsIk1hcmdpbiI6eyIkaWQiOiIyNSIsIlRvcCI6MCwiTGVmdCI6MjAsIlJpZ2h0IjowLCJCb3R0b20iOjB9LCJQYWRkaW5nIjp7IiRpZCI6IjI2IiwiVG9wIjowLCJMZWZ0IjowLCJSaWdodCI6MCwiQm90dG9tIjowfSwiQmFja2dyb3VuZCI6eyIkaWQiOiIyNyIsIkNvbG9yIjp7IiRyZWYiOiIyMCJ9fSwiSXNWaXNpYmxlIjpmYWxzZSwiV2lkdGgiOjAuMCwiSGVpZ2h0IjowLjAsIkJvcmRlclN0eWxlIjpudWxsLCJQYXJlbnRTdHlsZSI6bnVsbH0sIlRvZGF5VGV4dFN0eWxlIjp7IiRpZCI6IjI4IiwiRm9udFNldHRpbmdzIjp7IiRpZCI6IjI5IiwiRm9udFNpemUiOjEyLCJGb250TmFtZSI6IkNhbGlicmkiLCJJc0JvbGQiOmZhbHNlLCJJc0l0YWxpYyI6ZmFsc2UsIklzVW5kZXJsaW5lZCI6ZmFsc2UsIlBhcmVudFN0eWxlIjpudWxsfSwiQXV0b1NpemUiOjAsIkZvcmVncm91bmQiOnsiJGlkIjoiMzAiLCJDb2xvciI6eyIkaWQiOiIzMSIsIkEiOjI1NSwiUiI6MCwiRyI6MCwiQiI6MH19LCJNYXhXaWR0aCI6MjAwLjAsIk1heEhlaWdodCI6IkluZmluaXR5IiwiU21hcnRGb3JlZ3JvdW5kSXNBY3RpdmUiOmZhbHNlLCJIb3Jpem9udGFsQWxpZ25tZW50IjowLCJWZXJ0aWNhbEFsaWdubWVudCI6MCwiU21hcnRGb3JlZ3JvdW5kIjpudWxsLCJNYXJnaW4iOnsiJGlkIjoiMzIiLCJUb3AiOjAsIkxlZnQiOjAsIlJpZ2h0IjowLCJCb3R0b20iOjB9LCJQYWRkaW5nIjp7IiRpZCI6IjMzIiwiVG9wIjowLCJMZWZ0IjowLCJSaWdodCI6MCwiQm90dG9tIjowfSwiQmFja2dyb3VuZCI6eyIkaWQiOiIzNCIsIkNvbG9yIjp7IiRyZWYiOiIyMCJ9fSwiSXNWaXNpYmxlIjp0cnVlLCJXaWR0aCI6MC4wLCJIZWlnaHQiOjAuMCwiQm9yZGVyU3R5bGUiOm51bGwsIlBhcmVudFN0eWxlIjpudWxsfSwiVG9kYXlNYXJrZXJTdHlsZSI6eyIkaWQiOiIzNSIsIk1hcmdpbiI6eyIkaWQiOiIzNiIsIlRvcCI6MCwiTGVmdCI6MCwiUmlnaHQiOjAsIkJvdHRvbSI6MH0sIlBhZGRpbmciOnsiJGlkIjoiMzciLCJUb3AiOjAsIkxlZnQiOjAsIlJpZ2h0IjowLCJCb3R0b20iOjB9LCJCYWNrZ3JvdW5kIjp7IiRpZCI6IjM4IiwiQ29sb3IiOnsiJGlkIjoiMzkiLCJBIjoyNTUsIlIiOjI1NSwiRyI6MCwiQiI6MH19LCJJc1Zpc2libGUiOnRydWUsIldpZHRoIjowLjAsIkhlaWdodCI6MC4wLCJCb3JkZXJTdHlsZSI6bnVsbCwiUGFyZW50U3R5bGUiOm51bGx9LCJTY2FsZVN0eWxlIjp7IiRpZCI6IjQwIiwiU2hvd1NlZ21lbnRTZXBhcmF0b3JzIjpmYWxzZSwiU2VnbWVudFNlcGFyYXRvck9wYWNpdHkiOjMwLCJGb250U2V0dGluZ3MiOnsiJGlkIjoiNDEiLCJGb250U2l6ZSI6MTIsIkZvbnROYW1lIjoiQ2FsaWJyaSIsIklzQm9sZCI6ZmFsc2UsIklzSXRhbGljIjpmYWxzZSwiSXNVbmRlcmxpbmVkIjpmYWxzZSwiUGFyZW50U3R5bGUiOm51bGx9LCJBdXRvU2l6ZSI6MCwiRm9yZWdyb3VuZCI6eyIkaWQiOiI0MiIsIkNvbG9yIjp7IiRpZCI6IjQzIiwiQSI6MjU1LCJSIjowLCJHIjowLCJCIjowfX0sIk1heFdpZHRoIjoyMDAuMCwiTWF4SGVpZ2h0IjoiSW5maW5pdHkiLCJTbWFydEZvcmVncm91bmRJc0FjdGl2ZSI6ZmFsc2UsIkhvcml6b250YWxBbGlnbm1lbnQiOjAsIlZlcnRpY2FsQWxpZ25tZW50IjoxLCJTbWFydEZvcmVncm91bmQiOm51bGwsIk1hcmdpbiI6eyIkaWQiOiI0NCIsIlRvcCI6MCwiTGVmdCI6NSwiUmlnaHQiOjAsIkJvdHRvbSI6MH0sIlBhZGRpbmciOnsiJGlkIjoiNDUiLCJUb3AiOjAsIkxlZnQiOjAsIlJpZ2h0IjowLCJCb3R0b20iOjB9LCJCYWNrZ3JvdW5kIjp7IiRpZCI6IjQ2IiwiQ29sb3IiOnsiJHJlZiI6IjIwIn19LCJJc1Zpc2libGUiOnRydWUsIldpZHRoIjowLjAsIkhlaWdodCI6MC4wLCJCb3JkZXJTdHlsZSI6bnVsbCwiUGFyZW50U3R5bGUiOm51bGx9LCJFbGFwc2VkVGltZUJhY2tncm91bmQiOnsiJGlkIjoiNDciLCJDb2xvciI6eyIkaWQiOiI0OCIsIkEiOjc3LCJSIjoyNTUsIkciOjE5MiwiQiI6MH19LCJBcHBlbmRZZWFyT25ZZWFyQ2hhbmdlIjp0cnVlLCJFbGFwc2VkVGltZUZvcm1hdCI6MSwiVG9kYXlNYXJrZXJQb3NpdGlvbiI6MywiUXVpY2tQb3NpdGlvbiI6MiwiQWJzb2x1dGVQb3NpdGlvbiI6NDA1LjAsIk1hcmdpbiI6eyIkaWQiOiI0OSIsIlRvcCI6MCwiTGVmdCI6MTAsIlJpZ2h0IjoxMCwiQm90dG9tIjowfSwiUGFkZGluZyI6eyIkaWQiOiI1MCIsIlRvcCI6MCwiTGVmdCI6MCwiUmlnaHQiOjAsIkJvdHRvbSI6MH0sIkJhY2tncm91bmQiOnsiJGlkIjoiNTEiLCJDb2xvciI6eyIkaWQiOiI1MiIsIkEiOjI1NSwiUiI6MTc4LCJHIjoxNzgsIkIiOjE3OH19LCJJc1Zpc2libGUiOnRydWUsIldpZHRoIjowLjAsIkhlaWdodCI6MC4wLCJCb3JkZXJTdHlsZSI6bnVsbCwiUGFyZW50U3R5bGUiOm51bGx9LCJEZWZhdWx0TWlsZXN0b25lU3R5bGUiOnsiJGlkIjoiNTMiLCJTaGFwZSI6MiwiQ29ubmVjdG9yTWFyZ2luIjp7IiRpZCI6IjU0IiwiVG9wIjowLCJMZWZ0IjoyLCJSaWdodCI6MiwiQm90dG9tIjowfSwiQ29ubmVjdG9yU3R5bGUiOnsiJGlkIjoiNTUiLCJMaW5lQ29sb3IiOnsiJGlkIjoiNTYiLCIkdHlwZSI6Ik5MUkUuQ29tbW9uLkRvbS5Tb2xpZENvbG9yQnJ1c2gsIE5MUkUuQ29tbW9uIiwiQ29sb3IiOnsiJGlkIjoiNTciLCJBIjoyNTUsIlIiOjMxLCJHIjo3MywiQiI6MTI2fX0sIkxpbmVXZWlnaHQiOjEuMCwiTGluZVR5cGUiOjAsIlBhcmVudFN0eWxlIjpudWxsfSwiSXNCZWxvd1RpbWViYW5kIjpmYWxzZSwiSGlkZURhdGUiOmZhbHNlLCJTaGFwZVNpemUiOjEsIlNwYWNpbmciOjIuMCwiUGFkZGluZyI6eyIkaWQiOiI1OCIsIlRvcCI6NywiTGVmdCI6MywiUmlnaHQiOjAsIkJvdHRvbSI6Mn0sIlNoYXBlU3R5bGUiOnsiJGlkIjoiNTkiLCJNYXJnaW4iOnsiJGlkIjoiNjAiLCJUb3AiOjAsIkxlZnQiOjAsIlJpZ2h0IjowLCJCb3R0b20iOjB9LCJQYWRkaW5nIjp7IiRpZCI6IjYxIiwiVG9wIjowLCJMZWZ0IjowLCJSaWdodCI6MCwiQm90dG9tIjowfSwiQmFja2dyb3VuZCI6bnVsbCwiSXNWaXNpYmxlIjp0cnVlLCJXaWR0aCI6MTguMCwiSGVpZ2h0IjoyMC4wLCJCb3JkZXJTdHlsZSI6eyIkaWQiOiI2MiIsIkxpbmVDb2xvciI6eyIkaWQiOiI2MyIsIiR0eXBlIjoiTkxSRS5Db21tb24uRG9tLlNvbGlkQ29sb3JCcnVzaCwgTkxSRS5Db21tb24iLCJDb2xvciI6eyIkaWQiOiI2NCIsIkEiOjI1NSwiUiI6MjU1LCJHIjowLCJCIjowfX0sIkxpbmVXZWlnaHQiOjAuMCwiTGluZVR5cGUiOjAsIlBhcmVudFN0eWxlIjpudWxsfSwiUGFyZW50U3R5bGUiOm51bGx9LCJUaXRsZVN0eWxlIjp7IiRpZCI6IjY1IiwiRm9udFNldHRpbmdzIjp7IiRpZCI6IjY2IiwiRm9udFNpemUiOjExLCJGb250TmFtZSI6IkNhbGlicmkiLCJJc0JvbGQiOnRydWUsIklzSXRhbGljIjpmYWxzZSwiSXNVbmRlcmxpbmVkIjpmYWxzZSwiUGFyZW50U3R5bGUiOm51bGx9LCJBdXRvU2l6ZSI6MCwiRm9yZWdyb3VuZCI6eyIkaWQiOiI2NyIsIkNvbG9yIjp7IiRpZCI6IjY4IiwiQSI6MjU1LCJSIjowLCJHIjowLCJCIjowfX0sIk1heFdpZHRoIjoyMDAuMCwiTWF4SGVpZ2h0IjoiSW5maW5pdHkiLCJTbWFydEZvcmVncm91bmRJc0FjdGl2ZSI6ZmFsc2UsIkhvcml6b250YWxBbGlnbm1lbnQiOjAsIlZlcnRpY2FsQWxpZ25tZW50IjowLCJTbWFydEZvcmVncm91bmQiOm51bGwsIk1hcmdpbiI6eyIkaWQiOiI2OSIsIlRvcCI6MCwiTGVmdCI6MCwiUmlnaHQiOjAsIkJvdHRvbSI6MH0sIlBhZGRpbmciOnsiJGlkIjoiNzAiLCJUb3AiOjAsIkxlZnQiOjAsIlJpZ2h0IjowLCJCb3R0b20iOjB9LCJCYWNrZ3JvdW5kIjp7IiRpZCI6IjcxIiwiQ29sb3IiOnsiJHJlZiI6IjIwIn19LCJJc1Zpc2libGUiOnRydWUsIldpZHRoIjowLjAsIkhlaWdodCI6MC4wLCJCb3JkZXJTdHlsZSI6bnVsbCwiUGFyZW50U3R5bGUiOm51bGx9LCJEYXRlU3R5bGUiOnsiJGlkIjoiNzIiLCJGb250U2V0dGluZ3MiOnsiJGlkIjoiNzMiLCJGb250U2l6ZSI6MTAsIkZvbnROYW1lIjoiQ2FsaWJyaSIsIklzQm9sZCI6ZmFsc2UsIklzSXRhbGljIjpmYWxzZSwiSXNVbmRlcmxpbmVkIjpmYWxzZSwiUGFyZW50U3R5bGUiOm51bGx9LCJBdXRvU2l6ZSI6MCwiRm9yZWdyb3VuZCI6eyIkaWQiOiI3NCIsIkNvbG9yIjp7IiRpZCI6Ijc1IiwiQSI6MjU1LCJSIjozMSwiRyI6NzMsIkIiOjEyNn19LCJNYXhXaWR0aCI6MjAwLjAsIk1heEhlaWdodCI6IkluZmluaXR5IiwiU21hcnRGb3JlZ3JvdW5kSXNBY3RpdmUiOmZhbHNlLCJIb3Jpem9udGFsQWxpZ25tZW50IjowLCJWZXJ0aWNhbEFsaWdubWVudCI6MCwiU21hcnRGb3JlZ3JvdW5kIjpudWxsLCJNYXJnaW4iOnsiJGlkIjoiNzYiLCJUb3AiOjAsIkxlZnQiOjAsIlJpZ2h0IjowLCJCb3R0b20iOjB9LCJQYWRkaW5nIjp7IiRpZCI6Ijc3IiwiVG9wIjowLCJMZWZ0IjowLCJSaWdodCI6MCwiQm90dG9tIjowfSwiQmFja2dyb3VuZCI6eyIkaWQiOiI3OCIsIkNvbG9yIjp7IiRyZWYiOiIyMCJ9fSwiSXNWaXNpYmxlIjp0cnVlLCJXaWR0aCI6MC4wLCJIZWlnaHQiOjAuMCwiQm9yZGVyU3R5bGUiOm51bGwsIlBhcmVudFN0eWxlIjpudWxsfSwiRGF0ZUZvcm1hdCI6eyIkaWQiOiI3OSIsIkZvcm1hdFN0cmluZyI6Ik0vZC95eXl5IiwiU2VwYXJhdG9yIjoiLyIsIlVzZUludGVybmF0aW9uYWxEYXRlRm9ybWF0IjpmYWxzZX0sIklzVmlzaWJsZSI6dHJ1ZSwiUGFyZW50U3R5bGUiOm51bGx9LCJEZWZhdWx0VGFza1N0eWxlIjp7IiRpZCI6IjgwIiwiU2hhcGUiOjAsIlNoYXBlVGhpY2tuZXNzIjoxLCJEdXJhdGlvbkZvcm1hdCI6MCwiSW5jbHVkZU5vbldvcmtpbmdEYXlzSW5EdXJhdGlvbiI6ZmFsc2UsIlBlcmNlbnRhZ2VDb21wbGV0ZVN0eWxlIjp7IiRpZCI6IjgxIiwiRm9udFNldHRpbmdzIjp7IiRpZCI6IjgyIiwiRm9udFNpemUiOjEwLCJGb250TmFtZSI6IkNhbGlicmkiLCJJc0JvbGQiOmZhbHNlLCJJc0l0YWxpYyI6ZmFsc2UsIklzVW5kZXJsaW5lZCI6ZmFsc2UsIlBhcmVudFN0eWxlIjpudWxsfSwiQXV0b1NpemUiOjAsIkZvcmVncm91bmQiOnsiJGlkIjoiODMiLCJDb2xvciI6eyIkaWQiOiI4NCIsIkEiOjI1NSwiUiI6MTkyLCJHIjo4MCwiQiI6Nzd9fSwiTWF4V2lkdGgiOjIwMC4wLCJNYXhIZWlnaHQiOiJJbmZpbml0eSIsIlNtYXJ0Rm9yZWdyb3VuZElzQWN0aXZlIjpmYWxzZSwiSG9yaXpvbnRhbEFsaWdubWVudCI6MCwiVmVydGljYWxBbGlnbm1lbnQiOjAsIlNtYXJ0Rm9yZWdyb3VuZCI6bnVsbCwiTWFyZ2luIjp7IiRpZCI6Ijg1IiwiVG9wIjowLCJMZWZ0IjowLCJSaWdodCI6MCwiQm90dG9tIjowfSwiUGFkZGluZyI6eyIkaWQiOiI4NiIsIlRvcCI6MCwiTGVmdCI6MCwiUmlnaHQiOjAsIkJvdHRvbSI6MH0sIkJhY2tncm91bmQiOnsiJGlkIjoiODciLCJDb2xvciI6eyIkcmVmIjoiMjAifX0sIklzVmlzaWJsZSI6dHJ1ZSwiV2lkdGgiOjAuMCwiSGVpZ2h0IjowLjAsIkJvcmRlclN0eWxlIjpudWxsLCJQYXJlbnRTdHlsZSI6bnVsbH0sIkR1cmF0aW9uU3R5bGUiOnsiJGlkIjoiODgiLCJGb250U2V0dGluZ3MiOnsiJGlkIjoiODkiLCJGb250U2l6ZSI6MTAsIkZvbnROYW1lIjoiQ2FsaWJyaSIsIklzQm9sZCI6ZmFsc2UsIklzSXRhbGljIjpmYWxzZSwiSXNVbmRlcmxpbmVkIjpmYWxzZSwiUGFyZW50U3R5bGUiOm51bGx9LCJBdXRvU2l6ZSI6MCwiRm9yZWdyb3VuZCI6eyIkaWQiOiI5MCIsIkNvbG9yIjp7IiRpZCI6IjkxIiwiQSI6MjU1LCJSIjoxOTIsIkciOjgwLCJCIjo3N319LCJNYXhXaWR0aCI6MjAwLjAsIk1heEhlaWdodCI6IkluZmluaXR5IiwiU21hcnRGb3JlZ3JvdW5kSXNBY3RpdmUiOmZhbHNlLCJIb3Jpem9udGFsQWxpZ25tZW50IjowLCJWZXJ0aWNhbEFsaWdubWVudCI6MCwiU21hcnRGb3JlZ3JvdW5kIjpudWxsLCJNYXJnaW4iOnsiJGlkIjoiOTIiLCJUb3AiOjAsIkxlZnQiOjAsIlJpZ2h0IjowLCJCb3R0b20iOjB9LCJQYWRkaW5nIjp7IiRpZCI6IjkzIiwiVG9wIjowLCJMZWZ0IjowLCJSaWdodCI6MCwiQm90dG9tIjowfSwiQmFja2dyb3VuZCI6eyIkaWQiOiI5NCIsIkNvbG9yIjp7IiRyZWYiOiIyMCJ9fSwiSXNWaXNpYmxlIjp0cnVlLCJXaWR0aCI6MC4wLCJIZWlnaHQiOjAuMCwiQm9yZGVyU3R5bGUiOm51bGwsIlBhcmVudFN0eWxlIjpudWxsfSwiSG9yaXpvbnRhbENvbm5lY3RvclN0eWxlIjp7IiRpZCI6Ijk1IiwiTGluZUNvbG9yIjp7IiRpZCI6Ijk2IiwiJHR5cGUiOiJOTFJFLkNvbW1vbi5Eb20uU29saWRDb2xvckJydXNoLCBOTFJFLkNvbW1vbiIsIkNvbG9yIjp7IiRpZCI6Ijk3IiwiQSI6MjU1LCJSIjoyMDQsIkciOjIwNCwiQiI6MjA0fX0sIkxpbmVXZWlnaHQiOjEuMCwiTGluZVR5cGUiOjAsIlBhcmVudFN0eWxlIjpudWxsfSwiVmVydGljYWxDb25uZWN0b3JTdHlsZSI6eyIkaWQiOiI5OCIsIkxpbmVDb2xvciI6eyIkaWQiOiI5OSIsIiR0eXBlIjoiTkxSRS5Db21tb24uRG9tLlNvbGlkQ29sb3JCcnVzaCwgTkxSRS5Db21tb24iLCJDb2xvciI6eyIkaWQiOiIxMDAiLCJBIjoyNTUsIlIiOjIwNCwiRyI6MjA0LCJCIjoyMDR9fSwiTGluZVdlaWdodCI6MS4wLCJMaW5lVHlwZSI6MCwiUGFyZW50U3R5bGUiOm51bGx9LCJNYXJnaW4iOm51bGwsIlN0YXJ0RGF0ZVBvc2l0aW9uIjo0LCJFbmREYXRlUG9zaXRpb24iOjQsIlRpdGxlUG9zaXRpb24iOjIsIkR1cmF0aW9uUG9zaXRpb24iOjYsIlBlcmNlbnRhZ2VDb21wbGV0ZWRQb3NpdGlvbiI6NiwiU3BhY2luZyI6NSwiSXNCZWxvd1RpbWViYW5kIjpmYWxzZSwiUGVyY2VudGFnZUNvbXBsZXRlU2hhcGVPcGFjaXR5IjozNSwiU2hhcGVTdHlsZSI6eyIkaWQiOiIxMDEiLCJNYXJnaW4iOnsiJGlkIjoiMTAyIiwiVG9wIjowLCJMZWZ0Ijo0LCJSaWdodCI6NCwiQm90dG9tIjowfSwiUGFkZGluZyI6eyIkaWQiOiIxMDMiLCJUb3AiOjAsIkxlZnQiOjAsIlJpZ2h0IjowLCJCb3R0b20iOjB9LCJCYWNrZ3JvdW5kIjpudWxsLCJJc1Zpc2libGUiOnRydWUsIldpZHRoIjowLjAsIkhlaWdodCI6MTYuMCwiQm9yZGVyU3R5bGUiOnsiJGlkIjoiMTA0IiwiTGluZUNvbG9yIjp7IiRpZCI6IjEwNSIsIiR0eXBlIjoiTkxSRS5Db21tb24uRG9tLlNvbGlkQ29sb3JCcnVzaCwgTkxSRS5Db21tb24iLCJDb2xvciI6eyIkaWQiOiIxMDYiLCJBIjoyNTUsIlIiOjI1NSwiRyI6MCwiQiI6MH19LCJMaW5lV2VpZ2h0IjowLjAsIkxpbmVUeXBlIjowLCJQYXJlbnRTdHlsZSI6bnVsbH0sIlBhcmVudFN0eWxlIjpudWxsfSwiVGl0bGVTdHlsZSI6eyIkaWQiOiIxMDciLCJGb250U2V0dGluZ3MiOnsiJGlkIjoiMTA4IiwiRm9udFNpemUiOjExLCJGb250TmFtZSI6IkNhbGlicmkiLCJJc0JvbGQiOnRydWUsIklzSXRhbGljIjpmYWxzZSwiSXNVbmRlcmxpbmVkIjpmYWxzZSwiUGFyZW50U3R5bGUiOm51bGx9LCJBdXRvU2l6ZSI6MCwiRm9yZWdyb3VuZCI6eyIkaWQiOiIxMDkiLCJDb2xvciI6eyIkaWQiOiIxMTAiLCJBIjoyNTUsIlIiOjAsIkciOjAsIkIiOjB9fSwiTWF4V2lkdGgiOjk2MC4wLCJNYXhIZWlnaHQiOiJJbmZpbml0eSIsIlNtYXJ0Rm9yZWdyb3VuZElzQWN0aXZlIjpmYWxzZSwiSG9yaXpvbnRhbEFsaWdubWVudCI6MSwiVmVydGljYWxBbGlnbm1lbnQiOjAsIlNtYXJ0Rm9yZWdyb3VuZCI6bnVsbCwiTWFyZ2luIjp7IiRpZCI6IjExMSIsIlRvcCI6MCwiTGVmdCI6MCwiUmlnaHQiOjAsIkJvdHRvbSI6MH0sIlBhZGRpbmciOnsiJGlkIjoiMTEyIiwiVG9wIjowLCJMZWZ0IjowLCJSaWdodCI6MCwiQm90dG9tIjowfSwiQmFja2dyb3VuZCI6eyIkaWQiOiIxMTMiLCJDb2xvciI6eyIkcmVmIjoiMjAifX0sIklzVmlzaWJsZSI6dHJ1ZSwiV2lkdGgiOjAuMCwiSGVpZ2h0IjowLjAsIkJvcmRlclN0eWxlIjpudWxsLCJQYXJlbnRTdHlsZSI6bnVsbH0sIkRhdGVTdHlsZSI6eyIkaWQiOiIxMTQiLCJGb250U2V0dGluZ3MiOnsiJGlkIjoiMTE1IiwiRm9udFNpemUiOjEwLCJGb250TmFtZSI6IkNhbGlicmkiLCJJc0JvbGQiOmZhbHNlLCJJc0l0YWxpYyI6ZmFsc2UsIklzVW5kZXJsaW5lZCI6ZmFsc2UsIlBhcmVudFN0eWxlIjpudWxsfSwiQXV0b1NpemUiOjAsIkZvcmVncm91bmQiOnsiJGlkIjoiMTE2IiwiQ29sb3IiOnsiJGlkIjoiMTE3IiwiQSI6MjU1LCJSIjozMSwiRyI6NzMsIkIiOjEyNn19LCJNYXhXaWR0aCI6MjAwLjAsIk1heEhlaWdodCI6IkluZmluaXR5IiwiU21hcnRGb3JlZ3JvdW5kSXNBY3RpdmUiOmZhbHNlLCJIb3Jpem9udGFsQWxpZ25tZW50IjowLCJWZXJ0aWNhbEFsaWdubWVudCI6MCwiU21hcnRGb3JlZ3JvdW5kIjpudWxsLCJNYXJnaW4iOnsiJGlkIjoiMTE4IiwiVG9wIjowLCJMZWZ0IjowLCJSaWdodCI6MCwiQm90dG9tIjowfSwiUGFkZGluZyI6eyIkaWQiOiIxMTkiLCJUb3AiOjAsIkxlZnQiOjAsIlJpZ2h0IjowLCJCb3R0b20iOjB9LCJCYWNrZ3JvdW5kIjp7IiRpZCI6IjEyMCIsIkNvbG9yIjp7IiRyZWYiOiIyMCJ9fSwiSXNWaXNpYmxlIjp0cnVlLCJXaWR0aCI6MC4wLCJIZWlnaHQiOjAuMCwiQm9yZGVyU3R5bGUiOm51bGwsIlBhcmVudFN0eWxlIjpudWxsfSwiRGF0ZUZvcm1hdCI6eyIkaWQiOiIxMjEiLCJGb3JtYXRTdHJpbmciOiJNL2QveXl5eSIsIlNlcGFyYXRvciI6Ii8iLCJVc2VJbnRlcm5hdGlvbmFsRGF0ZUZvcm1hdCI6ZmFsc2V9LCJJc1Zpc2libGUiOnRydWUsIlBhcmVudFN0eWxlIjpudWxsfSwiU2hvd0VsYXBzZWRUaW1lR3JhZGllbnRTdHlsZSI6dHJ1ZX0sIlNjYWxlIjp7IiRpZCI6IjEyMiIsIlN0YXJ0RGF0ZSI6IjIwMTYtMDItMjJUMDA6MDA6MDBaIiwiRW5kRGF0ZSI6IjIwMTYtMDQtMjRUMjM6NTk6NTkuOTk5WiIsIkZvcm1hdCI6Ik1NTSIsIlR5cGUiOjIsIkF1dG9EYXRlUmFuZ2UiOnRydWUsIldvcmtpbmdEYXlzIjozMSwiVG9kYXlNYXJrZXJUZXh0IjoiVG9kYXkiLCJBdXRvU2NhbGVUeXBlIjp0cnVlfSwiTWlsZXN0b25lcyI6W3siJGlkIjoiMTIzIiwiRGF0ZSI6IjIwMTYtMDItMjJUMjM6NTk6NTkuOTk5WiIsIlN0eWxlIjp7IiRpZCI6IjEyNCIsIlNoYXBlIjoyLCJDb25uZWN0b3JNYXJnaW4iOnsiJHJlZiI6IjU0In0sIkNvbm5lY3RvclN0eWxlIjp7IiRpZCI6IjEyNSIsIkxpbmVDb2xvciI6eyIkaWQiOiIxMjYiLCIkdHlwZSI6Ik5MUkUuQ29tbW9uLkRvbS5Tb2xpZENvbG9yQnJ1c2gsIE5MUkUuQ29tbW9uIiwiQ29sb3IiOnsiJGlkIjoiMTI3IiwiQSI6MTI3LCJSIjowLCJHIjoxMTQsIkIiOjE4OH19LCJMaW5lV2VpZ2h0IjoxLjAsIkxpbmVUeXBlIjowLCJQYXJlbnRTdHlsZSI6eyIkcmVmIjoiNTUifX0sIklzQmVsb3dUaW1lYmFuZCI6ZmFsc2UsIkhpZGVEYXRlIjpmYWxzZSwiU2hhcGVTaXplIjoxLCJTcGFjaW5nIjoyLjAsIlBhZGRpbmciOnsiJHJlZiI6IjU4In0sIlNoYXBlU3R5bGUiOnsiJGlkIjoiMTI4IiwiTWFyZ2luIjp7IiRyZWYiOiI2MCJ9LCJQYWRkaW5nIjp7IiRyZWYiOiI2MSJ9LCJCYWNrZ3JvdW5kIjp7IiRpZCI6IjEyOSIsIkNvbG9yIjp7IiRpZCI6IjEzMCIsIkEiOjI1NSwiUiI6MCwiRyI6MTE0LCJCIjoxODh9fSwiSXNWaXNpYmxlIjp0cnVlLCJXaWR0aCI6MTguMCwiSGVpZ2h0IjoyMC4wLCJCb3JkZXJTdHlsZSI6eyIkaWQiOiIxMzEiLCJMaW5lQ29sb3IiOnsiJHJlZiI6IjYzIn0sIkxpbmVXZWlnaHQiOjAuMCwiTGluZVR5cGUiOjAsIlBhcmVudFN0eWxlIjp7IiRyZWYiOiI2MiJ9fSwiUGFyZW50U3R5bGUiOnsiJHJlZiI6IjU5In19LCJUaXRsZVN0eWxlIjp7IiRpZCI6IjEzMiIsIkZvbnRTZXR0aW5ncyI6eyIkaWQiOiIxMzMiLCJGb250U2l6ZSI6MTEsIkZvbnROYW1lIjoiQ2FsaWJyaSIsIklzQm9sZCI6dHJ1ZSwiSXNJdGFsaWMiOmZhbHNlLCJJc1VuZGVybGluZWQiOmZhbHNlLCJQYXJlbnRTdHlsZSI6eyIkcmVmIjoiNjYifX0sIkF1dG9TaXplIjowLCJGb3JlZ3JvdW5kIjp7IiRyZWYiOiI2NyJ9LCJNYXhXaWR0aCI6MjAwLjAsIk1heEhlaWdodCI6IkluZmluaXR5IiwiU21hcnRGb3JlZ3JvdW5kSXNBY3RpdmUiOmZhbHNlLCJIb3Jpem9udGFsQWxpZ25tZW50IjowLCJWZXJ0aWNhbEFsaWdubWVudCI6MCwiU21hcnRGb3JlZ3JvdW5kIjpudWxsLCJNYXJnaW4iOnsiJHJlZiI6IjY5In0sIlBhZGRpbmciOnsiJHJlZiI6IjcwIn0sIkJhY2tncm91bmQiOnsiJHJlZiI6IjcxIn0sIklzVmlzaWJsZSI6dHJ1ZSwiV2lkdGgiOjAuMCwiSGVpZ2h0IjowLjAsIkJvcmRlclN0eWxlIjp7IiRpZCI6IjEzNCIsIkxpbmVDb2xvciI6bnVsbCwiTGluZVdlaWdodCI6MC4wLCJMaW5lVHlwZSI6MCwiUGFyZW50U3R5bGUiOm51bGx9LCJQYXJlbnRTdHlsZSI6eyIkcmVmIjoiNjUifX0sIkRhdGVTdHlsZSI6eyIkaWQiOiIxMzUiLCJGb250U2V0dGluZ3MiOnsiJGlkIjoiMTM2IiwiRm9udFNpemUiOjEwLCJGb250TmFtZSI6IkNhbGlicmkiLCJJc0JvbGQiOmZhbHNlLCJJc0l0YWxpYyI6ZmFsc2UsIklzVW5kZXJsaW5lZCI6ZmFsc2UsIlBhcmVudFN0eWxlIjp7IiRyZWYiOiI3MyJ9fSwiQXV0b1NpemUiOjAsIkZvcmVncm91bmQiOnsiJHJlZiI6Ijc0In0sIk1heFdpZHRoIjoyMDAuMCwiTWF4SGVpZ2h0IjoiSW5maW5pdHkiLCJTbWFydEZvcmVncm91bmRJc0FjdGl2ZSI6ZmFsc2UsIkhvcml6b250YWxBbGlnbm1lbnQiOjAsIlZlcnRpY2FsQWxpZ25tZW50IjowLCJTbWFydEZvcmVncm91bmQiOm51bGwsIk1hcmdpbiI6eyIkcmVmIjoiNzYifSwiUGFkZGluZyI6eyIkcmVmIjoiNzcifSwiQmFja2dyb3VuZCI6eyIkcmVmIjoiNzgifSwiSXNWaXNpYmxlIjp0cnVlLCJXaWR0aCI6MC4wLCJIZWlnaHQiOjAuMCwiQm9yZGVyU3R5bGUiOnsiJGlkIjoiMTM3IiwiTGluZUNvbG9yIjpudWxsLCJMaW5lV2VpZ2h0IjowLjAsIkxpbmVUeXBlIjowLCJQYXJlbnRTdHlsZSI6bnVsbH0sIlBhcmVudFN0eWxlIjp7IiRyZWYiOiI3MiJ9fSwiRGF0ZUZvcm1hdCI6eyIkcmVmIjoiNzkifSwiSXNWaXNpYmxlIjp0cnVlLCJQYXJlbnRTdHlsZSI6eyIkcmVmIjoiNTMifX0sIlBvc2l0aW9uIjp7IlJhdGlvIjowLjAsIklzQ3VzdG9tIjpmYWxzZX0sIklkIjoiN2IwMGM4MWQtOWJlNC00NGJhLTlhMWQtZDlkNjY3MDBmMTE3IiwiSW1wb3J0SWQiOm51bGwsIlRpdGxlIjoiVGVhbSBEZWxpdmVyYWJsZSAjMTogVG9waWMgUHJlc2VudGF0aW9uIiwiTm90ZSI6bnVsbCwiSHlwZXJsaW5rIjpudWxsLCJJc0NoYW5nZWQiOmZhbHNlLCJJc05ldyI6ZmFsc2V9LHsiJGlkIjoiMTM4IiwiRGF0ZSI6IjIwMTYtMDMtMTNUMjM6NTk6NTkuOTk5WiIsIlN0eWxlIjp7IiRpZCI6IjEzOSIsIlNoYXBlIjoyLCJDb25uZWN0b3JNYXJnaW4iOnsiJHJlZiI6IjU0In0sIkNvbm5lY3RvclN0eWxlIjp7IiRpZCI6IjE0MCIsIkxpbmVDb2xvciI6eyIkaWQiOiIxNDEiLCIkdHlwZSI6Ik5MUkUuQ29tbW9uLkRvbS5Tb2xpZENvbG9yQnJ1c2gsIE5MUkUuQ29tbW9uIiwiQ29sb3IiOnsiJGlkIjoiMTQyIiwiQSI6MTI3LCJSIjoxNDQsIkciOjE5NCwiQiI6Mzh9fSwiTGluZVdlaWdodCI6MS4wLCJMaW5lVHlwZSI6MCwiUGFyZW50U3R5bGUiOnsiJHJlZiI6IjU1In19LCJJc0JlbG93VGltZWJhbmQiOmZhbHNlLCJIaWRlRGF0ZSI6ZmFsc2UsIlNoYXBlU2l6ZSI6MSwiU3BhY2luZyI6Mi4wLCJQYWRkaW5nIjp7IiRyZWYiOiI1OCJ9LCJTaGFwZVN0eWxlIjp7IiRpZCI6IjE0MyIsIk1hcmdpbiI6eyIkcmVmIjoiNjAifSwiUGFkZGluZyI6eyIkcmVmIjoiNjEifSwiQmFja2dyb3VuZCI6eyIkaWQiOiIxNDQiLCJDb2xvciI6eyIkaWQiOiIxNDUiLCJBIjoyNTUsIlIiOjE0NCwiRyI6MTk0LCJCIjozOH19LCJJc1Zpc2libGUiOnRydWUsIldpZHRoIjoxOC4wLCJIZWlnaHQiOjIwLjAsIkJvcmRlclN0eWxlIjp7IiRpZCI6IjE0NiIsIkxpbmVDb2xvciI6eyIkcmVmIjoiNjMifSwiTGluZVdlaWdodCI6MC4wLCJMaW5lVHlwZSI6MCwiUGFyZW50U3R5bGUiOnsiJHJlZiI6IjYyIn19LCJQYXJlbnRTdHlsZSI6eyIkcmVmIjoiNTkifX0sIlRpdGxlU3R5bGUiOnsiJGlkIjoiMTQ3IiwiRm9udFNldHRpbmdzIjp7IiRpZCI6IjE0OCIsIkZvbnRTaXplIjoxMSwiRm9udE5hbWUiOiJDYWxpYnJpIiwiSXNCb2xkIjp0cnVlLCJJc0l0YWxpYyI6ZmFsc2UsIklzVW5kZXJsaW5lZCI6ZmFsc2UsIlBhcmVudFN0eWxlIjp7IiRyZWYiOiI2NiJ9fSwiQXV0b1NpemUiOjAsIkZvcmVncm91bmQiOnsiJHJlZiI6IjY3In0sIk1heFdpZHRoIjoyMDAuMCwiTWF4SGVpZ2h0IjoiSW5maW5pdHkiLCJTbWFydEZvcmVncm91bmRJc0FjdGl2ZSI6ZmFsc2UsIkhvcml6b250YWxBbGlnbm1lbnQiOjAsIlZlcnRpY2FsQWxpZ25tZW50IjowLCJTbWFydEZvcmVncm91bmQiOm51bGwsIk1hcmdpbiI6eyIkcmVmIjoiNjkifSwiUGFkZGluZyI6eyIkcmVmIjoiNzAifSwiQmFja2dyb3VuZCI6eyIkcmVmIjoiNzEifSwiSXNWaXNpYmxlIjp0cnVlLCJXaWR0aCI6MC4wLCJIZWlnaHQiOjAuMCwiQm9yZGVyU3R5bGUiOnsiJGlkIjoiMTQ5IiwiTGluZUNvbG9yIjpudWxsLCJMaW5lV2VpZ2h0IjowLjAsIkxpbmVUeXBlIjowLCJQYXJlbnRTdHlsZSI6bnVsbH0sIlBhcmVudFN0eWxlIjp7IiRyZWYiOiI2NSJ9fSwiRGF0ZVN0eWxlIjp7IiRpZCI6IjE1MCIsIkZvbnRTZXR0aW5ncyI6eyIkaWQiOiIxNTEiLCJGb250U2l6ZSI6MTAsIkZvbnROYW1lIjoiQ2FsaWJyaSIsIklzQm9sZCI6ZmFsc2UsIklzSXRhbGljIjpmYWxzZSwiSXNVbmRlcmxpbmVkIjpmYWxzZSwiUGFyZW50U3R5bGUiOnsiJHJlZiI6IjczIn19LCJBdXRvU2l6ZSI6MCwiRm9yZWdyb3VuZCI6eyIkcmVmIjoiNzQifSwiTWF4V2lkdGgiOjIwMC4wLCJNYXhIZWlnaHQiOiJJbmZpbml0eSIsIlNtYXJ0Rm9yZWdyb3VuZElzQWN0aXZlIjpmYWxzZSwiSG9yaXpvbnRhbEFsaWdubWVudCI6MCwiVmVydGljYWxBbGlnbm1lbnQiOjAsIlNtYXJ0Rm9yZWdyb3VuZCI6bnVsbCwiTWFyZ2luIjp7IiRyZWYiOiI3NiJ9LCJQYWRkaW5nIjp7IiRyZWYiOiI3NyJ9LCJCYWNrZ3JvdW5kIjp7IiRyZWYiOiI3OCJ9LCJJc1Zpc2libGUiOnRydWUsIldpZHRoIjowLjAsIkhlaWdodCI6MC4wLCJCb3JkZXJTdHlsZSI6eyIkaWQiOiIxNTIiLCJMaW5lQ29sb3IiOm51bGwsIkxpbmVXZWlnaHQiOjAuMCwiTGluZVR5cGUiOjAsIlBhcmVudFN0eWxlIjpudWxsfSwiUGFyZW50U3R5bGUiOnsiJHJlZiI6IjcyIn19LCJEYXRlRm9ybWF0Ijp7IiRyZWYiOiI3OSJ9LCJJc1Zpc2libGUiOnRydWUsIlBhcmVudFN0eWxlIjp7IiRyZWYiOiI1MyJ9fSwiUG9zaXRpb24iOnsiUmF0aW8iOjAuMCwiSXNDdXN0b20iOmZhbHNlfSwiSWQiOiJlOGIzMDE4YS04ODkzLTRhN2UtYjEzYi1hYzM2NDU3NThjM2UiLCJJbXBvcnRJZCI6bnVsbCwiVGl0bGUiOiJUZWFtIERlbGl2ZXJhYmxlICMyOiBQcm9ncmVzcyBSZXBvcnQiLCJOb3RlIjpudWxsLCJIeXBlcmxpbmsiOm51bGwsIklzQ2hhbmdlZCI6ZmFsc2UsIklzTmV3IjpmYWxzZX0seyIkaWQiOiIxNTMiLCJEYXRlIjoiMjAxNi0wNC0wM1QyMzo1OTo1OS45OTlaIiwiU3R5bGUiOnsiJGlkIjoiMTU0IiwiU2hhcGUiOjIsIkNvbm5lY3Rvck1hcmdpbiI6eyIkcmVmIjoiNTQifSwiQ29ubmVjdG9yU3R5bGUiOnsiJGlkIjoiMTU1IiwiTGluZUNvbG9yIjp7IiRpZCI6IjE1NiIsIiR0eXBlIjoiTkxSRS5Db21tb24uRG9tLlNvbGlkQ29sb3JCcnVzaCwgTkxSRS5Db21tb24iLCJDb2xvciI6eyIkaWQiOiIxNTciLCJBIjoxMjcsIlIiOjg0LCJHIjoxNjAsIkIiOjMzfX0sIkxpbmVXZWlnaHQiOjEuMCwiTGluZVR5cGUiOjAsIlBhcmVudFN0eWxlIjp7IiRyZWYiOiI1NSJ9fSwiSXNCZWxvd1RpbWViYW5kIjpmYWxzZSwiSGlkZURhdGUiOmZhbHNlLCJTaGFwZVNpemUiOjEsIlNwYWNpbmciOjIuMCwiUGFkZGluZyI6eyIkcmVmIjoiNTgifSwiU2hhcGVTdHlsZSI6eyIkaWQiOiIxNTgiLCJNYXJnaW4iOnsiJHJlZiI6IjYwIn0sIlBhZGRpbmciOnsiJHJlZiI6IjYxIn0sIkJhY2tncm91bmQiOnsiJGlkIjoiMTU5IiwiQ29sb3IiOnsiJGlkIjoiMTYwIiwiQSI6MjU1LCJSIjo4NCwiRyI6MTYwLCJCIjozM319LCJJc1Zpc2libGUiOnRydWUsIldpZHRoIjoxOC4wLCJIZWlnaHQiOjIwLjAsIkJvcmRlclN0eWxlIjp7IiRpZCI6IjE2MSIsIkxpbmVDb2xvciI6eyIkcmVmIjoiNjMifSwiTGluZVdlaWdodCI6MC4wLCJMaW5lVHlwZSI6MCwiUGFyZW50U3R5bGUiOnsiJHJlZiI6IjYyIn19LCJQYXJlbnRTdHlsZSI6eyIkcmVmIjoiNTkifX0sIlRpdGxlU3R5bGUiOnsiJGlkIjoiMTYyIiwiRm9udFNldHRpbmdzIjp7IiRpZCI6IjE2MyIsIkZvbnRTaXplIjoxMSwiRm9udE5hbWUiOiJDYWxpYnJpIiwiSXNCb2xkIjp0cnVlLCJJc0l0YWxpYyI6ZmFsc2UsIklzVW5kZXJsaW5lZCI6ZmFsc2UsIlBhcmVudFN0eWxlIjp7IiRyZWYiOiI2NiJ9fSwiQXV0b1NpemUiOjAsIkZvcmVncm91bmQiOnsiJHJlZiI6IjY3In0sIk1heFdpZHRoIjoyMDAuMCwiTWF4SGVpZ2h0IjoiSW5maW5pdHkiLCJTbWFydEZvcmVncm91bmRJc0FjdGl2ZSI6ZmFsc2UsIkhvcml6b250YWxBbGlnbm1lbnQiOjAsIlZlcnRpY2FsQWxpZ25tZW50IjowLCJTbWFydEZvcmVncm91bmQiOm51bGwsIk1hcmdpbiI6eyIkcmVmIjoiNjkifSwiUGFkZGluZyI6eyIkcmVmIjoiNzAifSwiQmFja2dyb3VuZCI6eyIkcmVmIjoiNzEifSwiSXNWaXNpYmxlIjp0cnVlLCJXaWR0aCI6MC4wLCJIZWlnaHQiOjAuMCwiQm9yZGVyU3R5bGUiOnsiJGlkIjoiMTY0IiwiTGluZUNvbG9yIjpudWxsLCJMaW5lV2VpZ2h0IjowLjAsIkxpbmVUeXBlIjowLCJQYXJlbnRTdHlsZSI6bnVsbH0sIlBhcmVudFN0eWxlIjp7IiRyZWYiOiI2NSJ9fSwiRGF0ZVN0eWxlIjp7IiRpZCI6IjE2NSIsIkZvbnRTZXR0aW5ncyI6eyIkaWQiOiIxNjYiLCJGb250U2l6ZSI6MTAsIkZvbnROYW1lIjoiQ2FsaWJyaSIsIklzQm9sZCI6ZmFsc2UsIklzSXRhbGljIjpmYWxzZSwiSXNVbmRlcmxpbmVkIjpmYWxzZSwiUGFyZW50U3R5bGUiOnsiJHJlZiI6IjczIn19LCJBdXRvU2l6ZSI6MCwiRm9yZWdyb3VuZCI6eyIkcmVmIjoiNzQifSwiTWF4V2lkdGgiOjIwMC4wLCJNYXhIZWlnaHQiOiJJbmZpbml0eSIsIlNtYXJ0Rm9yZWdyb3VuZElzQWN0aXZlIjpmYWxzZSwiSG9yaXpvbnRhbEFsaWdubWVudCI6MCwiVmVydGljYWxBbGlnbm1lbnQiOjAsIlNtYXJ0Rm9yZWdyb3VuZCI6bnVsbCwiTWFyZ2luIjp7IiRyZWYiOiI3NiJ9LCJQYWRkaW5nIjp7IiRyZWYiOiI3NyJ9LCJCYWNrZ3JvdW5kIjp7IiRyZWYiOiI3OCJ9LCJJc1Zpc2libGUiOnRydWUsIldpZHRoIjowLjAsIkhlaWdodCI6MC4wLCJCb3JkZXJTdHlsZSI6eyIkaWQiOiIxNjciLCJMaW5lQ29sb3IiOm51bGwsIkxpbmVXZWlnaHQiOjAuMCwiTGluZVR5cGUiOjAsIlBhcmVudFN0eWxlIjpudWxsfSwiUGFyZW50U3R5bGUiOnsiJHJlZiI6IjcyIn19LCJEYXRlRm9ybWF0Ijp7IiRyZWYiOiI3OSJ9LCJJc1Zpc2libGUiOnRydWUsIlBhcmVudFN0eWxlIjp7IiRyZWYiOiI1MyJ9fSwiUG9zaXRpb24iOnsiUmF0aW8iOjAuMCwiSXNDdXN0b20iOmZhbHNlfSwiSWQiOiJiYTM0MDFhMi0yZDlkLTQ5NDUtODNmYS02MWNlNDI0NGE0MWMiLCJJbXBvcnRJZCI6bnVsbCwiVGl0bGUiOiJUZWFtIERlbGl2ZXJhYmxlICMzOiBQcm9ncmVzcyBSZXBvcnQiLCJOb3RlIjpudWxsLCJIeXBlcmxpbmsiOm51bGwsIklzQ2hhbmdlZCI6ZmFsc2UsIklzTmV3IjpmYWxzZX0seyIkaWQiOiIxNjgiLCJEYXRlIjoiMjAxNi0wNC0yNFQyMzo1OTo1OS45OTlaIiwiU3R5bGUiOnsiJGlkIjoiMTY5IiwiU2hhcGUiOjIsIkNvbm5lY3Rvck1hcmdpbiI6eyIkcmVmIjoiNTQifSwiQ29ubmVjdG9yU3R5bGUiOnsiJGlkIjoiMTcwIiwiTGluZUNvbG9yIjp7IiRpZCI6IjE3MSIsIiR0eXBlIjoiTkxSRS5Db21tb24uRG9tLlNvbGlkQ29sb3JCcnVzaCwgTkxSRS5Db21tb24iLCJDb2xvciI6eyIkaWQiOiIxNzIiLCJBIjoxMjcsIlIiOjIzMSwiRyI6MTAyLCJCIjoyNH19LCJMaW5lV2VpZ2h0IjoxLjAsIkxpbmVUeXBlIjowLCJQYXJlbnRTdHlsZSI6eyIkcmVmIjoiNTUifX0sIklzQmVsb3dUaW1lYmFuZCI6ZmFsc2UsIkhpZGVEYXRlIjpmYWxzZSwiU2hhcGVTaXplIjoxLCJTcGFjaW5nIjoyLjAsIlBhZGRpbmciOnsiJHJlZiI6IjU4In0sIlNoYXBlU3R5bGUiOnsiJGlkIjoiMTczIiwiTWFyZ2luIjp7IiRyZWYiOiI2MCJ9LCJQYWRkaW5nIjp7IiRyZWYiOiI2MSJ9LCJCYWNrZ3JvdW5kIjp7IiRpZCI6IjE3NCIsIkNvbG9yIjp7IiRpZCI6IjE3NSIsIkEiOjI1NSwiUiI6MjMxLCJHIjoxMDIsIkIiOjI0fX0sIklzVmlzaWJsZSI6dHJ1ZSwiV2lkdGgiOjE4LjAsIkhlaWdodCI6MjAuMCwiQm9yZGVyU3R5bGUiOnsiJGlkIjoiMTc2IiwiTGluZUNvbG9yIjp7IiRyZWYiOiI2MyJ9LCJMaW5lV2VpZ2h0IjowLjAsIkxpbmVUeXBlIjowLCJQYXJlbnRTdHlsZSI6eyIkcmVmIjoiNjIifX0sIlBhcmVudFN0eWxlIjp7IiRyZWYiOiI1OSJ9fSwiVGl0bGVTdHlsZSI6eyIkaWQiOiIxNzciLCJGb250U2V0dGluZ3MiOnsiJGlkIjoiMTc4IiwiRm9udFNpemUiOjExLCJGb250TmFtZSI6IkNhbGlicmkiLCJJc0JvbGQiOnRydWUsIklzSXRhbGljIjpmYWxzZSwiSXNVbmRlcmxpbmVkIjpmYWxzZSwiUGFyZW50U3R5bGUiOnsiJHJlZiI6IjY2In19LCJBdXRvU2l6ZSI6MCwiRm9yZWdyb3VuZCI6eyIkcmVmIjoiNjcifSwiTWF4V2lkdGgiOjIwMC4wLCJNYXhIZWlnaHQiOiJJbmZpbml0eSIsIlNtYXJ0Rm9yZWdyb3VuZElzQWN0aXZlIjpmYWxzZSwiSG9yaXpvbnRhbEFsaWdubWVudCI6MCwiVmVydGljYWxBbGlnbm1lbnQiOjAsIlNtYXJ0Rm9yZWdyb3VuZCI6bnVsbCwiTWFyZ2luIjp7IiRyZWYiOiI2OSJ9LCJQYWRkaW5nIjp7IiRyZWYiOiI3MCJ9LCJCYWNrZ3JvdW5kIjp7IiRyZWYiOiI3MSJ9LCJJc1Zpc2libGUiOnRydWUsIldpZHRoIjowLjAsIkhlaWdodCI6MC4wLCJCb3JkZXJTdHlsZSI6eyIkaWQiOiIxNzkiLCJMaW5lQ29sb3IiOm51bGwsIkxpbmVXZWlnaHQiOjAuMCwiTGluZVR5cGUiOjAsIlBhcmVudFN0eWxlIjpudWxsfSwiUGFyZW50U3R5bGUiOnsiJHJlZiI6IjY1In19LCJEYXRlU3R5bGUiOnsiJGlkIjoiMTgwIiwiRm9udFNldHRpbmdzIjp7IiRpZCI6IjE4MSIsIkZvbnRTaXplIjoxMCwiRm9udE5hbWUiOiJDYWxpYnJpIiwiSXNCb2xkIjpmYWxzZSwiSXNJdGFsaWMiOmZhbHNlLCJJc1VuZGVybGluZWQiOmZhbHNlLCJQYXJlbnRTdHlsZSI6eyIkcmVmIjoiNzMifX0sIkF1dG9TaXplIjowLCJGb3JlZ3JvdW5kIjp7IiRyZWYiOiI3NCJ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dHJ1ZSwiV2lkdGgiOjAuMCwiSGVpZ2h0IjowLjAsIkJvcmRlclN0eWxlIjp7IiRpZCI6IjE4MiIsIkxpbmVDb2xvciI6bnVsbCwiTGluZVdlaWdodCI6MC4wLCJMaW5lVHlwZSI6MCwiUGFyZW50U3R5bGUiOm51bGx9LCJQYXJlbnRTdHlsZSI6eyIkcmVmIjoiNzIifX0sIkRhdGVGb3JtYXQiOnsiJHJlZiI6Ijc5In0sIklzVmlzaWJsZSI6dHJ1ZSwiUGFyZW50U3R5bGUiOnsiJHJlZiI6IjUzIn19LCJQb3NpdGlvbiI6eyJSYXRpbyI6MC4wLCJJc0N1c3RvbSI6ZmFsc2V9LCJJZCI6IjAzZmUwNzE3LTNjNmUtNGJkNi1hODVjLTE2MzQ3Y2ZkM2FhOCIsIkltcG9ydElkIjpudWxsLCJUaXRsZSI6IlRlYW0gRGVsaXZlcmFibGUgIzQ6IEZpbmFsIFByb2plY3QiLCJOb3RlIjpudWxsLCJIeXBlcmxpbmsiOm51bGwsIklzQ2hhbmdlZCI6ZmFsc2UsIklzTmV3IjpmYWxzZX1dLCJUYXNrcyI6W3siJGlkIjoiMTgzIiwiR3JvdXBOYW1lIjpudWxsLCJTdGFydERhdGUiOiIyMDE2LTAyLTIyVDAwOjAwOjAwWiIsIkVuZERhdGUiOiIyMDE2LTAzLTA0VDIzOjU5OjU5Ljk5OVoiLCJQZXJjZW50YWdlQ29tcGxldGUiOm51bGwsIlN0eWxlIjp7IiRpZCI6IjE4NCIsIlNoYXBlIjowLCJTaGFwZVRoaWNrbmVzcyI6MSwiRHVyYXRpb25Gb3JtYXQiOjAsIkluY2x1ZGVOb25Xb3JraW5nRGF5c0luRHVyYXRpb24iOmZhbHNlLCJQZXJjZW50YWdlQ29tcGxldGVTdHlsZSI6eyIkaWQiOiIxODUiLCJGb250U2V0dGluZ3MiOnsiJGlkIjoiMTg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Tg3IiwiTGluZUNvbG9yIjpudWxsLCJMaW5lV2VpZ2h0IjowLjAsIkxpbmVUeXBlIjowLCJQYXJlbnRTdHlsZSI6bnVsbH0sIlBhcmVudFN0eWxlIjp7IiRyZWYiOiI4MSJ9fSwiRHVyYXRpb25TdHlsZSI6eyIkaWQiOiIxODgiLCJGb250U2V0dGluZ3MiOnsiJGlkIjoiMTg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TkwIiwiTGluZUNvbG9yIjpudWxsLCJMaW5lV2VpZ2h0IjowLjAsIkxpbmVUeXBlIjowLCJQYXJlbnRTdHlsZSI6bnVsbH0sIlBhcmVudFN0eWxlIjp7IiRyZWYiOiI4OCJ9fSwiSG9yaXpvbnRhbENvbm5lY3RvclN0eWxlIjp7IiRpZCI6IjE5MSIsIkxpbmVDb2xvciI6eyIkcmVmIjoiOTYifSwiTGluZVdlaWdodCI6MS4wLCJMaW5lVHlwZSI6MCwiUGFyZW50U3R5bGUiOnsiJHJlZiI6Ijk1In19LCJWZXJ0aWNhbENvbm5lY3RvclN0eWxlIjp7IiRpZCI6IjE5MiIsIkxpbmVDb2xvciI6eyIkcmVmIjoiOTkifSwiTGluZVdlaWdodCI6MS4wLCJMaW5lVHlwZSI6MCwiUGFyZW50U3R5bGUiOnsiJHJlZiI6Ijk4In19LCJNYXJnaW4iOm51bGwsIlN0YXJ0RGF0ZVBvc2l0aW9uIjo0LCJFbmREYXRlUG9zaXRpb24iOjQsIlRpdGxlUG9zaXRpb24iOjIsIkR1cmF0aW9uUG9zaXRpb24iOjYsIlBlcmNlbnRhZ2VDb21wbGV0ZWRQb3NpdGlvbiI6NiwiU3BhY2luZyI6NSwiSXNCZWxvd1RpbWViYW5kIjpmYWxzZSwiUGVyY2VudGFnZUNvbXBsZXRlU2hhcGVPcGFjaXR5IjozNSwiU2hhcGVTdHlsZSI6eyIkaWQiOiIxOTMiLCJNYXJnaW4iOnsiJHJlZiI6IjEwMiJ9LCJQYWRkaW5nIjp7IiRyZWYiOiIxMDMifSwiQmFja2dyb3VuZCI6eyIkaWQiOiIxOTQiLCJDb2xvciI6eyIkaWQiOiIxOTUiLCJBIjoyNTUsIlIiOjAsIkciOjExNCwiQiI6MTg4fX0sIklzVmlzaWJsZSI6dHJ1ZSwiV2lkdGgiOjAuMCwiSGVpZ2h0IjoxNi4wLCJCb3JkZXJTdHlsZSI6eyIkaWQiOiIxOTYiLCJMaW5lQ29sb3IiOnsiJHJlZiI6IjEwNSJ9LCJMaW5lV2VpZ2h0IjowLjAsIkxpbmVUeXBlIjowLCJQYXJlbnRTdHlsZSI6eyIkcmVmIjoiMTA0In19LCJQYXJlbnRTdHlsZSI6eyIkcmVmIjoiMTAxIn19LCJUaXRsZVN0eWxlIjp7IiRpZCI6IjE5NyIsIkZvbnRTZXR0aW5ncyI6eyIkaWQiOiIxOT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EsIlZlcnRpY2FsQWxpZ25tZW50IjowLCJTbWFydEZvcmVncm91bmQiOm51bGwsIk1hcmdpbiI6eyIkcmVmIjoiMTExIn0sIlBhZGRpbmciOnsiJHJlZiI6IjExMiJ9LCJCYWNrZ3JvdW5kIjp7IiRyZWYiOiIxMTMifSwiSXNWaXNpYmxlIjp0cnVlLCJXaWR0aCI6MC4wLCJIZWlnaHQiOjAuMCwiQm9yZGVyU3R5bGUiOnsiJGlkIjoiMTk5IiwiTGluZUNvbG9yIjpudWxsLCJMaW5lV2VpZ2h0IjowLjAsIkxpbmVUeXBlIjowLCJQYXJlbnRTdHlsZSI6bnVsbH0sIlBhcmVudFN0eWxlIjp7IiRyZWYiOiIxMDcifX0sIkRhdGVTdHlsZSI6eyIkaWQiOiIyMDAiLCJGb250U2V0dGluZ3MiOnsiJGlkIjoiMjA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yMDIiLCJMaW5lQ29sb3IiOm51bGwsIkxpbmVXZWlnaHQiOjAuMCwiTGluZVR5cGUiOjAsIlBhcmVudFN0eWxlIjpudWxsfSwiUGFyZW50U3R5bGUiOnsiJHJlZiI6IjExNCJ9fSwiRGF0ZUZvcm1hdCI6eyIkcmVmIjoiMTIxIn0sIklzVmlzaWJsZSI6dHJ1ZSwiUGFyZW50U3R5bGUiOnsiJHJlZiI6IjgwIn19LCJJbmRleCI6MSwiSWQiOiI2OGE5NThjMC1hNjM2LTRhNWQtOTI5My02MzFjZGFhNjQwYzciLCJJbXBvcnRJZCI6bnVsbCwiVGl0bGUiOiJEZWZpbmUgRUhSIFBsdWdpbiBBcmNoaXRlY3R1cmUgIiwiTm90ZSI6bnVsbCwiSHlwZXJsaW5rIjpudWxsLCJJc0NoYW5nZWQiOmZhbHNlLCJJc05ldyI6ZmFsc2V9LHsiJGlkIjoiMjAzIiwiR3JvdXBOYW1lIjpudWxsLCJTdGFydERhdGUiOiIyMDE2LTAyLTI5VDAwOjAwOjAwWiIsIkVuZERhdGUiOiIyMDE2LTAzLTA3VDIzOjU5OjU5Ljk5OVoiLCJQZXJjZW50YWdlQ29tcGxldGUiOm51bGwsIlN0eWxlIjp7IiRpZCI6IjIwNCIsIlNoYXBlIjowLCJTaGFwZVRoaWNrbmVzcyI6MSwiRHVyYXRpb25Gb3JtYXQiOjAsIkluY2x1ZGVOb25Xb3JraW5nRGF5c0luRHVyYXRpb24iOmZhbHNlLCJQZXJjZW50YWdlQ29tcGxldGVTdHlsZSI6eyIkaWQiOiIyMDUiLCJGb250U2V0dGluZ3MiOnsiJGlkIjoiMjA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jA3IiwiTGluZUNvbG9yIjpudWxsLCJMaW5lV2VpZ2h0IjowLjAsIkxpbmVUeXBlIjowLCJQYXJlbnRTdHlsZSI6bnVsbH0sIlBhcmVudFN0eWxlIjp7IiRyZWYiOiI4MSJ9fSwiRHVyYXRpb25TdHlsZSI6eyIkaWQiOiIyMDgiLCJGb250U2V0dGluZ3MiOnsiJGlkIjoiMjA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jEwIiwiTGluZUNvbG9yIjpudWxsLCJMaW5lV2VpZ2h0IjowLjAsIkxpbmVUeXBlIjowLCJQYXJlbnRTdHlsZSI6bnVsbH0sIlBhcmVudFN0eWxlIjp7IiRyZWYiOiI4OCJ9fSwiSG9yaXpvbnRhbENvbm5lY3RvclN0eWxlIjp7IiRpZCI6IjIxMSIsIkxpbmVDb2xvciI6eyIkcmVmIjoiOTYifSwiTGluZVdlaWdodCI6MS4wLCJMaW5lVHlwZSI6MCwiUGFyZW50U3R5bGUiOnsiJHJlZiI6Ijk1In19LCJWZXJ0aWNhbENvbm5lY3RvclN0eWxlIjp7IiRpZCI6IjIxMiIsIkxpbmVDb2xvciI6eyIkcmVmIjoiOTkifSwiTGluZVdlaWdodCI6MS4wLCJMaW5lVHlwZSI6MCwiUGFyZW50U3R5bGUiOnsiJHJlZiI6Ijk4In19LCJNYXJnaW4iOm51bGwsIlN0YXJ0RGF0ZVBvc2l0aW9uIjo0LCJFbmREYXRlUG9zaXRpb24iOjQsIlRpdGxlUG9zaXRpb24iOjIsIkR1cmF0aW9uUG9zaXRpb24iOjYsIlBlcmNlbnRhZ2VDb21wbGV0ZWRQb3NpdGlvbiI6NiwiU3BhY2luZyI6NSwiSXNCZWxvd1RpbWViYW5kIjpmYWxzZSwiUGVyY2VudGFnZUNvbXBsZXRlU2hhcGVPcGFjaXR5IjozNSwiU2hhcGVTdHlsZSI6eyIkaWQiOiIyMTMiLCJNYXJnaW4iOnsiJHJlZiI6IjEwMiJ9LCJQYWRkaW5nIjp7IiRyZWYiOiIxMDMifSwiQmFja2dyb3VuZCI6eyIkaWQiOiIyMTQiLCJDb2xvciI6eyIkaWQiOiIyMTUiLCJBIjoyNTUsIlIiOjE0NCwiRyI6MTk0LCJCIjozOH19LCJJc1Zpc2libGUiOnRydWUsIldpZHRoIjowLjAsIkhlaWdodCI6MTYuMCwiQm9yZGVyU3R5bGUiOnsiJGlkIjoiMjE2IiwiTGluZUNvbG9yIjp7IiRyZWYiOiIxMDUifSwiTGluZVdlaWdodCI6MC4wLCJMaW5lVHlwZSI6MCwiUGFyZW50U3R5bGUiOnsiJHJlZiI6IjEwNCJ9fSwiUGFyZW50U3R5bGUiOnsiJHJlZiI6IjEwMSJ9fSwiVGl0bGVTdHlsZSI6eyIkaWQiOiIyMTciLCJGb250U2V0dGluZ3MiOnsiJGlkIjoiMjE4IiwiRm9udFNpemUiOjExLCJGb250TmFtZSI6IkNhbGlicmkiLCJJc0JvbGQiOnRydWUsIklzSXRhbGljIjpmYWxzZSwiSXNVbmRlcmxpbmVkIjpmYWxzZSwiUGFyZW50U3R5bGUiOnsiJHJlZiI6IjEwOCJ9fSwiQXV0b1NpemUiOjAsIkZvcmVncm91bmQiOnsiJHJlZiI6IjEwOSJ9LCJNYXhXaWR0aCI6OTYwLjAsIk1heEhlaWdodCI6IkluZmluaXR5IiwiU21hcnRGb3JlZ3JvdW5kSXNBY3RpdmUiOmZhbHNlLCJIb3Jpem9udGFsQWxpZ25tZW50IjoxLCJWZXJ0aWNhbEFsaWdubWVudCI6MCwiU21hcnRGb3JlZ3JvdW5kIjpudWxsLCJNYXJnaW4iOnsiJHJlZiI6IjExMSJ9LCJQYWRkaW5nIjp7IiRyZWYiOiIxMTIifSwiQmFja2dyb3VuZCI6eyIkcmVmIjoiMTEzIn0sIklzVmlzaWJsZSI6dHJ1ZSwiV2lkdGgiOjAuMCwiSGVpZ2h0IjowLjAsIkJvcmRlclN0eWxlIjp7IiRpZCI6IjIxOSIsIkxpbmVDb2xvciI6bnVsbCwiTGluZVdlaWdodCI6MC4wLCJMaW5lVHlwZSI6MCwiUGFyZW50U3R5bGUiOm51bGx9LCJQYXJlbnRTdHlsZSI6eyIkcmVmIjoiMTA3In19LCJEYXRlU3R5bGUiOnsiJGlkIjoiMjIwIiwiRm9udFNldHRpbmdzIjp7IiRpZCI6IjIy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jIyIiwiTGluZUNvbG9yIjpudWxsLCJMaW5lV2VpZ2h0IjowLjAsIkxpbmVUeXBlIjowLCJQYXJlbnRTdHlsZSI6bnVsbH0sIlBhcmVudFN0eWxlIjp7IiRyZWYiOiIxMTQifX0sIkRhdGVGb3JtYXQiOnsiJHJlZiI6IjEyMSJ9LCJJc1Zpc2libGUiOnRydWUsIlBhcmVudFN0eWxlIjp7IiRyZWYiOiI4MCJ9fSwiSW5kZXgiOjIsIklkIjoiOTRmNDM4M2MtNTU1NC00OTU5LWIzOGQtNmNjZWMzZWI0ODcxIiwiSW1wb3J0SWQiOm51bGwsIlRpdGxlIjoiQ3JlYXRlIERhdGFiYXNlIERlc2lnbiIsIk5vdGUiOm51bGwsIkh5cGVybGluayI6bnVsbCwiSXNDaGFuZ2VkIjpmYWxzZSwiSXNOZXciOmZhbHNlfSx7IiRpZCI6IjIyMyIsIkdyb3VwTmFtZSI6bnVsbCwiU3RhcnREYXRlIjoiMjAxNi0wMy0wMVQwMDowMDowMFoiLCJFbmREYXRlIjoiMjAxNi0wMy0xNVQyMzo1OTo1OS45OTlaIiwiUGVyY2VudGFnZUNvbXBsZXRlIjpudWxsLCJTdHlsZSI6eyIkaWQiOiIyMjQiLCJTaGFwZSI6MiwiU2hhcGVUaGlja25lc3MiOjEsIkR1cmF0aW9uRm9ybWF0IjowLCJJbmNsdWRlTm9uV29ya2luZ0RheXNJbkR1cmF0aW9uIjpmYWxzZSwiUGVyY2VudGFnZUNvbXBsZXRlU3R5bGUiOnsiJGlkIjoiMjI1IiwiRm9udFNldHRpbmdzIjp7IiRpZCI6IjIy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IyNyIsIkxpbmVDb2xvciI6bnVsbCwiTGluZVdlaWdodCI6MC4wLCJMaW5lVHlwZSI6MCwiUGFyZW50U3R5bGUiOm51bGx9LCJQYXJlbnRTdHlsZSI6eyIkcmVmIjoiODEifX0sIkR1cmF0aW9uU3R5bGUiOnsiJGlkIjoiMjI4IiwiRm9udFNldHRpbmdzIjp7IiRpZCI6IjIy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IzMCIsIkxpbmVDb2xvciI6bnVsbCwiTGluZVdlaWdodCI6MC4wLCJMaW5lVHlwZSI6MCwiUGFyZW50U3R5bGUiOm51bGx9LCJQYXJlbnRTdHlsZSI6eyIkcmVmIjoiODgifX0sIkhvcml6b250YWxDb25uZWN0b3JTdHlsZSI6eyIkaWQiOiIyMzEiLCJMaW5lQ29sb3IiOnsiJHJlZiI6Ijk2In0sIkxpbmVXZWlnaHQiOjEuMCwiTGluZVR5cGUiOjAsIlBhcmVudFN0eWxlIjp7IiRyZWYiOiI5NSJ9fSwiVmVydGljYWxDb25uZWN0b3JTdHlsZSI6eyIkaWQiOiIyMzIiLCJMaW5lQ29sb3IiOnsiJHJlZiI6Ijk5In0sIkxpbmVXZWlnaHQiOjEuMCwiTGluZVR5cGUiOjAsIlBhcmVudFN0eWxlIjp7IiRyZWYiOiI5OCJ9fSwiTWFyZ2luIjpudWxsLCJTdGFydERhdGVQb3NpdGlvbiI6NCwiRW5kRGF0ZVBvc2l0aW9uIjo0LCJUaXRsZVBvc2l0aW9uIjoyLCJEdXJhdGlvblBvc2l0aW9uIjo2LCJQZXJjZW50YWdlQ29tcGxldGVkUG9zaXRpb24iOjYsIlNwYWNpbmciOjUsIklzQmVsb3dUaW1lYmFuZCI6ZmFsc2UsIlBlcmNlbnRhZ2VDb21wbGV0ZVNoYXBlT3BhY2l0eSI6MzUsIlNoYXBlU3R5bGUiOnsiJGlkIjoiMjMzIiwiTWFyZ2luIjp7IiRyZWYiOiIxMDIifSwiUGFkZGluZyI6eyIkcmVmIjoiMTAzIn0sIkJhY2tncm91bmQiOnsiJGlkIjoiMjM0IiwiQ29sb3IiOnsiJGlkIjoiMjM1IiwiQSI6MjU1LCJSIjoyMzEsIkciOjEwMiwiQiI6MjR9fSwiSXNWaXNpYmxlIjp0cnVlLCJXaWR0aCI6MC4wLCJIZWlnaHQiOjE2LjAsIkJvcmRlclN0eWxlIjp7IiRpZCI6IjIzNiIsIkxpbmVDb2xvciI6eyIkcmVmIjoiMTA1In0sIkxpbmVXZWlnaHQiOjAuMCwiTGluZVR5cGUiOjAsIlBhcmVudFN0eWxlIjp7IiRyZWYiOiIxMDQifX0sIlBhcmVudFN0eWxlIjp7IiRyZWYiOiIxMDEifX0sIlRpdGxlU3R5bGUiOnsiJGlkIjoiMjM3IiwiRm9udFNldHRpbmdzIjp7IiRpZCI6IjIzOCIsIkZvbnRTaXplIjoxMSwiRm9udE5hbWUiOiJDYWxpYnJpIiwiSXNCb2xkIjp0cnVlLCJJc0l0YWxpYyI6ZmFsc2UsIklzVW5kZXJsaW5lZCI6ZmFsc2UsIlBhcmVudFN0eWxlIjp7IiRyZWYiOiIxMDgifX0sIkF1dG9TaXplIjowLCJGb3JlZ3JvdW5kIjp7IiRyZWYiOiIxMDkifSwiTWF4V2lkdGgiOjcy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yMzkiLCJMaW5lQ29sb3IiOm51bGwsIkxpbmVXZWlnaHQiOjAuMCwiTGluZVR5cGUiOjAsIlBhcmVudFN0eWxlIjpudWxsfSwiUGFyZW50U3R5bGUiOnsiJHJlZiI6IjEwNyJ9fSwiRGF0ZVN0eWxlIjp7IiRpZCI6IjI0MCIsIkZvbnRTZXR0aW5ncyI6eyIkaWQiOiIyND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I0MiIsIkxpbmVDb2xvciI6bnVsbCwiTGluZVdlaWdodCI6MC4wLCJMaW5lVHlwZSI6MCwiUGFyZW50U3R5bGUiOm51bGx9LCJQYXJlbnRTdHlsZSI6eyIkcmVmIjoiMTE0In19LCJEYXRlRm9ybWF0Ijp7IiRyZWYiOiIxMjEifSwiSXNWaXNpYmxlIjp0cnVlLCJQYXJlbnRTdHlsZSI6eyIkcmVmIjoiODAifX0sIkluZGV4IjozLCJJZCI6ImU0OTc4NDhlLWYxM2QtNGU1MS05MTllLTdhMGY2MTFiNGNiMyIsIkltcG9ydElkIjpudWxsLCJUaXRsZSI6IlJlc2VhcmNoIEN1cnJlbnQgUHJlc2NyaXB0aW9uIEhJVCBTdGFuZGFyZHMvU3RhdGVzICIsIk5vdGUiOm51bGwsIkh5cGVybGluayI6bnVsbCwiSXNDaGFuZ2VkIjpmYWxzZSwiSXNOZXciOmZhbHNlfSx7IiRpZCI6IjI0MyIsIkdyb3VwTmFtZSI6bnVsbCwiU3RhcnREYXRlIjoiMjAxNi0wMy0wN1QwMDowMDowMFoiLCJFbmREYXRlIjoiMjAxNi0wMy0yNVQyMzo1OTo1OS45OTlaIiwiUGVyY2VudGFnZUNvbXBsZXRlIjpudWxsLCJTdHlsZSI6eyIkaWQiOiIyNDQiLCJTaGFwZSI6MSwiU2hhcGVUaGlja25lc3MiOjEsIkR1cmF0aW9uRm9ybWF0IjowLCJJbmNsdWRlTm9uV29ya2luZ0RheXNJbkR1cmF0aW9uIjpmYWxzZSwiUGVyY2VudGFnZUNvbXBsZXRlU3R5bGUiOnsiJGlkIjoiMjQ1IiwiRm9udFNldHRpbmdzIjp7IiRpZCI6IjI0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I0NyIsIkxpbmVDb2xvciI6bnVsbCwiTGluZVdlaWdodCI6MC4wLCJMaW5lVHlwZSI6MCwiUGFyZW50U3R5bGUiOm51bGx9LCJQYXJlbnRTdHlsZSI6eyIkcmVmIjoiODEifX0sIkR1cmF0aW9uU3R5bGUiOnsiJGlkIjoiMjQ4IiwiRm9udFNldHRpbmdzIjp7IiRpZCI6IjI0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I1MCIsIkxpbmVDb2xvciI6bnVsbCwiTGluZVdlaWdodCI6MC4wLCJMaW5lVHlwZSI6MCwiUGFyZW50U3R5bGUiOm51bGx9LCJQYXJlbnRTdHlsZSI6eyIkcmVmIjoiODgifX0sIkhvcml6b250YWxDb25uZWN0b3JTdHlsZSI6eyIkaWQiOiIyNTEiLCJMaW5lQ29sb3IiOnsiJHJlZiI6Ijk2In0sIkxpbmVXZWlnaHQiOjEuMCwiTGluZVR5cGUiOjAsIlBhcmVudFN0eWxlIjp7IiRyZWYiOiI5NSJ9fSwiVmVydGljYWxDb25uZWN0b3JTdHlsZSI6eyIkaWQiOiIyNTIiLCJMaW5lQ29sb3IiOnsiJHJlZiI6Ijk5In0sIkxpbmVXZWlnaHQiOjEuMCwiTGluZVR5cGUiOjAsIlBhcmVudFN0eWxlIjp7IiRyZWYiOiI5OCJ9fSwiTWFyZ2luIjpudWxsLCJTdGFydERhdGVQb3NpdGlvbiI6NCwiRW5kRGF0ZVBvc2l0aW9uIjo0LCJUaXRsZVBvc2l0aW9uIjoyLCJEdXJhdGlvblBvc2l0aW9uIjo2LCJQZXJjZW50YWdlQ29tcGxldGVkUG9zaXRpb24iOjYsIlNwYWNpbmciOjUsIklzQmVsb3dUaW1lYmFuZCI6ZmFsc2UsIlBlcmNlbnRhZ2VDb21wbGV0ZVNoYXBlT3BhY2l0eSI6MzUsIlNoYXBlU3R5bGUiOnsiJGlkIjoiMjUzIiwiTWFyZ2luIjp7IiRyZWYiOiIxMDIifSwiUGFkZGluZyI6eyIkcmVmIjoiMTAzIn0sIkJhY2tncm91bmQiOnsiJGlkIjoiMjU0IiwiQ29sb3IiOnsiJGlkIjoiMjU1IiwiQSI6MjU1LCJSIjo4NCwiRyI6MTYwLCJCIjozM319LCJJc1Zpc2libGUiOnRydWUsIldpZHRoIjowLjAsIkhlaWdodCI6MTYuMCwiQm9yZGVyU3R5bGUiOnsiJGlkIjoiMjU2IiwiTGluZUNvbG9yIjp7IiRyZWYiOiIxMDUifSwiTGluZVdlaWdodCI6MC4wLCJMaW5lVHlwZSI6MCwiUGFyZW50U3R5bGUiOnsiJHJlZiI6IjEwNCJ9fSwiUGFyZW50U3R5bGUiOnsiJHJlZiI6IjEwMSJ9fSwiVGl0bGVTdHlsZSI6eyIkaWQiOiIyNTciLCJGb250U2V0dGluZ3MiOnsiJGlkIjoiMjU4IiwiRm9udFNpemUiOjExLCJGb250TmFtZSI6IkNhbGlicmkiLCJJc0JvbGQiOnRydWUsIklzSXRhbGljIjpmYWxzZSwiSXNVbmRlcmxpbmVkIjpmYWxzZSwiUGFyZW50U3R5bGUiOnsiJHJlZiI6IjEwOCJ9fSwiQXV0b1NpemUiOjAsIkZvcmVncm91bmQiOnsiJHJlZiI6IjEwOSJ9LCJNYXhXaWR0aCI6NzIwLjAsIk1heEhlaWdodCI6IkluZmluaXR5IiwiU21hcnRGb3JlZ3JvdW5kSXNBY3RpdmUiOmZhbHNlLCJIb3Jpem9udGFsQWxpZ25tZW50IjoxLCJWZXJ0aWNhbEFsaWdubWVudCI6MCwiU21hcnRGb3JlZ3JvdW5kIjpudWxsLCJNYXJnaW4iOnsiJHJlZiI6IjExMSJ9LCJQYWRkaW5nIjp7IiRyZWYiOiIxMTIifSwiQmFja2dyb3VuZCI6eyIkcmVmIjoiMTEzIn0sIklzVmlzaWJsZSI6dHJ1ZSwiV2lkdGgiOjAuMCwiSGVpZ2h0IjowLjAsIkJvcmRlclN0eWxlIjp7IiRpZCI6IjI1OSIsIkxpbmVDb2xvciI6bnVsbCwiTGluZVdlaWdodCI6MC4wLCJMaW5lVHlwZSI6MCwiUGFyZW50U3R5bGUiOm51bGx9LCJQYXJlbnRTdHlsZSI6eyIkcmVmIjoiMTA3In19LCJEYXRlU3R5bGUiOnsiJGlkIjoiMjYwIiwiRm9udFNldHRpbmdzIjp7IiRpZCI6IjI2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jYyIiwiTGluZUNvbG9yIjpudWxsLCJMaW5lV2VpZ2h0IjowLjAsIkxpbmVUeXBlIjowLCJQYXJlbnRTdHlsZSI6bnVsbH0sIlBhcmVudFN0eWxlIjp7IiRyZWYiOiIxMTQifX0sIkRhdGVGb3JtYXQiOnsiJHJlZiI6IjEyMSJ9LCJJc1Zpc2libGUiOnRydWUsIlBhcmVudFN0eWxlIjp7IiRyZWYiOiI4MCJ9fSwiSW5kZXgiOjQsIklkIjoiMzUyMTgzZDUtMjE2Ni00YmFjLTk1YmEtYTE3ZTliMjcxOGMxIiwiSW1wb3J0SWQiOm51bGwsIlRpdGxlIjoiUHJvdG90eXBlIEVIUiIsIk5vdGUiOm51bGwsIkh5cGVybGluayI6bnVsbCwiSXNDaGFuZ2VkIjpmYWxzZSwiSXNOZXciOmZhbHNlfSx7IiRpZCI6IjI2MyIsIkdyb3VwTmFtZSI6bnVsbCwiU3RhcnREYXRlIjoiMjAxNi0wMy0xNVQwMDowMDowMFoiLCJFbmREYXRlIjoiMjAxNi0wMy0yMVQyMzo1OTo1OS45OTlaIiwiUGVyY2VudGFnZUNvbXBsZXRlIjpudWxsLCJTdHlsZSI6eyIkaWQiOiIyNjQiLCJTaGFwZSI6MiwiU2hhcGVUaGlja25lc3MiOjEsIkR1cmF0aW9uRm9ybWF0IjowLCJJbmNsdWRlTm9uV29ya2luZ0RheXNJbkR1cmF0aW9uIjpmYWxzZSwiUGVyY2VudGFnZUNvbXBsZXRlU3R5bGUiOnsiJGlkIjoiMjY1IiwiRm9udFNldHRpbmdzIjp7IiRpZCI6IjI2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I2NyIsIkxpbmVDb2xvciI6bnVsbCwiTGluZVdlaWdodCI6MC4wLCJMaW5lVHlwZSI6MCwiUGFyZW50U3R5bGUiOm51bGx9LCJQYXJlbnRTdHlsZSI6eyIkcmVmIjoiODEifX0sIkR1cmF0aW9uU3R5bGUiOnsiJGlkIjoiMjY4IiwiRm9udFNldHRpbmdzIjp7IiRpZCI6IjI2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I3MCIsIkxpbmVDb2xvciI6bnVsbCwiTGluZVdlaWdodCI6MC4wLCJMaW5lVHlwZSI6MCwiUGFyZW50U3R5bGUiOm51bGx9LCJQYXJlbnRTdHlsZSI6eyIkcmVmIjoiODgifX0sIkhvcml6b250YWxDb25uZWN0b3JTdHlsZSI6eyIkaWQiOiIyNzEiLCJMaW5lQ29sb3IiOnsiJHJlZiI6Ijk2In0sIkxpbmVXZWlnaHQiOjEuMCwiTGluZVR5cGUiOjAsIlBhcmVudFN0eWxlIjp7IiRyZWYiOiI5NSJ9fSwiVmVydGljYWxDb25uZWN0b3JTdHlsZSI6eyIkaWQiOiIyNzIiLCJMaW5lQ29sb3IiOnsiJHJlZiI6Ijk5In0sIkxpbmVXZWlnaHQiOjEuMCwiTGluZVR5cGUiOjAsIlBhcmVudFN0eWxlIjp7IiRyZWYiOiI5OCJ9fSwiTWFyZ2luIjpudWxsLCJTdGFydERhdGVQb3NpdGlvbiI6NCwiRW5kRGF0ZVBvc2l0aW9uIjo0LCJUaXRsZVBvc2l0aW9uIjoyLCJEdXJhdGlvblBvc2l0aW9uIjo2LCJQZXJjZW50YWdlQ29tcGxldGVkUG9zaXRpb24iOjYsIlNwYWNpbmciOjUsIklzQmVsb3dUaW1lYmFuZCI6ZmFsc2UsIlBlcmNlbnRhZ2VDb21wbGV0ZVNoYXBlT3BhY2l0eSI6MzUsIlNoYXBlU3R5bGUiOnsiJGlkIjoiMjczIiwiTWFyZ2luIjp7IiRyZWYiOiIxMDIifSwiUGFkZGluZyI6eyIkcmVmIjoiMTAzIn0sIkJhY2tncm91bmQiOnsiJGlkIjoiMjc0IiwiQ29sb3IiOnsiJGlkIjoiMjc1IiwiQSI6MjU1LCJSIjoyMzEsIkciOjEwMiwiQiI6MjR9fSwiSXNWaXNpYmxlIjp0cnVlLCJXaWR0aCI6MC4wLCJIZWlnaHQiOjE2LjAsIkJvcmRlclN0eWxlIjp7IiRpZCI6IjI3NiIsIkxpbmVDb2xvciI6eyIkcmVmIjoiMTA1In0sIkxpbmVXZWlnaHQiOjAuMCwiTGluZVR5cGUiOjAsIlBhcmVudFN0eWxlIjp7IiRyZWYiOiIxMDQifX0sIlBhcmVudFN0eWxlIjp7IiRyZWYiOiIxMDEifX0sIlRpdGxlU3R5bGUiOnsiJGlkIjoiMjc3IiwiRm9udFNldHRpbmdzIjp7IiRpZCI6IjI3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yNzkiLCJMaW5lQ29sb3IiOm51bGwsIkxpbmVXZWlnaHQiOjAuMCwiTGluZVR5cGUiOjAsIlBhcmVudFN0eWxlIjpudWxsfSwiUGFyZW50U3R5bGUiOnsiJHJlZiI6IjEwNyJ9fSwiRGF0ZVN0eWxlIjp7IiRpZCI6IjI4MCIsIkZvbnRTZXR0aW5ncyI6eyIkaWQiOiIyOD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I4MiIsIkxpbmVDb2xvciI6bnVsbCwiTGluZVdlaWdodCI6MC4wLCJMaW5lVHlwZSI6MCwiUGFyZW50U3R5bGUiOm51bGx9LCJQYXJlbnRTdHlsZSI6eyIkcmVmIjoiMTE0In19LCJEYXRlRm9ybWF0Ijp7IiRyZWYiOiIxMjEifSwiSXNWaXNpYmxlIjp0cnVlLCJQYXJlbnRTdHlsZSI6eyIkcmVmIjoiODAifX0sIkluZGV4Ijo1LCJJZCI6Ijg0ZjdkZjJjLTZlODUtNDk1Ni1iYWY0LTQ1MTU4YjU0NmQ1NiIsIkltcG9ydElkIjpudWxsLCJUaXRsZSI6IkRvY3VtZW50IEZpbmRpbmdzIiwiTm90ZSI6bnVsbCwiSHlwZXJsaW5rIjpudWxsLCJJc0NoYW5nZWQiOmZhbHNlLCJJc05ldyI6ZmFsc2V9LHsiJGlkIjoiMjgzIiwiR3JvdXBOYW1lIjpudWxsLCJTdGFydERhdGUiOiIyMDE2LTAzLTIxVDAwOjAwOjAwWiIsIkVuZERhdGUiOiIyMDE2LTA0LTExVDIzOjU5OjU5Ljk5OVoiLCJQZXJjZW50YWdlQ29tcGxldGUiOm51bGwsIlN0eWxlIjp7IiRpZCI6IjI4NCIsIlNoYXBlIjoxLCJTaGFwZVRoaWNrbmVzcyI6MSwiRHVyYXRpb25Gb3JtYXQiOjAsIkluY2x1ZGVOb25Xb3JraW5nRGF5c0luRHVyYXRpb24iOmZhbHNlLCJQZXJjZW50YWdlQ29tcGxldGVTdHlsZSI6eyIkaWQiOiIyODUiLCJGb250U2V0dGluZ3MiOnsiJGlkIjoiMjg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jg3IiwiTGluZUNvbG9yIjpudWxsLCJMaW5lV2VpZ2h0IjowLjAsIkxpbmVUeXBlIjowLCJQYXJlbnRTdHlsZSI6bnVsbH0sIlBhcmVudFN0eWxlIjp7IiRyZWYiOiI4MSJ9fSwiRHVyYXRpb25TdHlsZSI6eyIkaWQiOiIyODgiLCJGb250U2V0dGluZ3MiOnsiJGlkIjoiMjg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jkwIiwiTGluZUNvbG9yIjpudWxsLCJMaW5lV2VpZ2h0IjowLjAsIkxpbmVUeXBlIjowLCJQYXJlbnRTdHlsZSI6bnVsbH0sIlBhcmVudFN0eWxlIjp7IiRyZWYiOiI4OCJ9fSwiSG9yaXpvbnRhbENvbm5lY3RvclN0eWxlIjp7IiRpZCI6IjI5MSIsIkxpbmVDb2xvciI6eyIkcmVmIjoiOTYifSwiTGluZVdlaWdodCI6MS4wLCJMaW5lVHlwZSI6MCwiUGFyZW50U3R5bGUiOnsiJHJlZiI6Ijk1In19LCJWZXJ0aWNhbENvbm5lY3RvclN0eWxlIjp7IiRpZCI6IjI5MiIsIkxpbmVDb2xvciI6eyIkcmVmIjoiOTkifSwiTGluZVdlaWdodCI6MS4wLCJMaW5lVHlwZSI6MCwiUGFyZW50U3R5bGUiOnsiJHJlZiI6Ijk4In19LCJNYXJnaW4iOm51bGwsIlN0YXJ0RGF0ZVBvc2l0aW9uIjo0LCJFbmREYXRlUG9zaXRpb24iOjQsIlRpdGxlUG9zaXRpb24iOjIsIkR1cmF0aW9uUG9zaXRpb24iOjYsIlBlcmNlbnRhZ2VDb21wbGV0ZWRQb3NpdGlvbiI6NiwiU3BhY2luZyI6NSwiSXNCZWxvd1RpbWViYW5kIjpmYWxzZSwiUGVyY2VudGFnZUNvbXBsZXRlU2hhcGVPcGFjaXR5IjozNSwiU2hhcGVTdHlsZSI6eyIkaWQiOiIyOTMiLCJNYXJnaW4iOnsiJHJlZiI6IjEwMiJ9LCJQYWRkaW5nIjp7IiRyZWYiOiIxMDMifSwiQmFja2dyb3VuZCI6eyIkaWQiOiIyOTQiLCJDb2xvciI6eyIkaWQiOiIyOTUiLCJBIjoyNTUsIlIiOjE5NiwiRyI6NDcsIkIiOjI2fX0sIklzVmlzaWJsZSI6dHJ1ZSwiV2lkdGgiOjAuMCwiSGVpZ2h0IjoxNi4wLCJCb3JkZXJTdHlsZSI6eyIkaWQiOiIyOTYiLCJMaW5lQ29sb3IiOnsiJHJlZiI6IjEwNSJ9LCJMaW5lV2VpZ2h0IjowLjAsIkxpbmVUeXBlIjowLCJQYXJlbnRTdHlsZSI6eyIkcmVmIjoiMTA0In19LCJQYXJlbnRTdHlsZSI6eyIkcmVmIjoiMTAxIn19LCJUaXRsZVN0eWxlIjp7IiRpZCI6IjI5NyIsIkZvbnRTZXR0aW5ncyI6eyIkaWQiOiIyOT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EsIlZlcnRpY2FsQWxpZ25tZW50IjowLCJTbWFydEZvcmVncm91bmQiOm51bGwsIk1hcmdpbiI6eyIkcmVmIjoiMTExIn0sIlBhZGRpbmciOnsiJHJlZiI6IjExMiJ9LCJCYWNrZ3JvdW5kIjp7IiRyZWYiOiIxMTMifSwiSXNWaXNpYmxlIjp0cnVlLCJXaWR0aCI6MC4wLCJIZWlnaHQiOjAuMCwiQm9yZGVyU3R5bGUiOnsiJGlkIjoiMjk5IiwiTGluZUNvbG9yIjpudWxsLCJMaW5lV2VpZ2h0IjowLjAsIkxpbmVUeXBlIjowLCJQYXJlbnRTdHlsZSI6bnVsbH0sIlBhcmVudFN0eWxlIjp7IiRyZWYiOiIxMDcifX0sIkRhdGVTdHlsZSI6eyIkaWQiOiIzMDAiLCJGb250U2V0dGluZ3MiOnsiJGlkIjoiMzA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MDIiLCJMaW5lQ29sb3IiOm51bGwsIkxpbmVXZWlnaHQiOjAuMCwiTGluZVR5cGUiOjAsIlBhcmVudFN0eWxlIjpudWxsfSwiUGFyZW50U3R5bGUiOnsiJHJlZiI6IjExNCJ9fSwiRGF0ZUZvcm1hdCI6eyIkcmVmIjoiMTIxIn0sIklzVmlzaWJsZSI6dHJ1ZSwiUGFyZW50U3R5bGUiOnsiJHJlZiI6IjgwIn19LCJJbmRleCI6NiwiSWQiOiJhY2QwMjY4NS1lYzE4LTRhMTUtYjM1Yi1jM2FlZTcxMDIzY2UiLCJJbXBvcnRJZCI6bnVsbCwiVGl0bGUiOiJJbXBsZW1lbnQgTm90aWZpY2F0aW9uIFN5c3RlbSBGcm9udGVuZCIsIk5vdGUiOm51bGwsIkh5cGVybGluayI6bnVsbCwiSXNDaGFuZ2VkIjpmYWxzZSwiSXNOZXciOmZhbHNlfSx7IiRpZCI6IjMwMyIsIkdyb3VwTmFtZSI6bnVsbCwiU3RhcnREYXRlIjoiMjAxNi0wMy0yOFQwMDowMDowMFoiLCJFbmREYXRlIjoiMjAxNi0wNC0xOVQyMzo1OTo1OS45OTlaIiwiUGVyY2VudGFnZUNvbXBsZXRlIjpudWxsLCJTdHlsZSI6eyIkaWQiOiIzMDQiLCJTaGFwZSI6MSwiU2hhcGVUaGlja25lc3MiOjEsIkR1cmF0aW9uRm9ybWF0IjowLCJJbmNsdWRlTm9uV29ya2luZ0RheXNJbkR1cmF0aW9uIjpmYWxzZSwiUGVyY2VudGFnZUNvbXBsZXRlU3R5bGUiOnsiJGlkIjoiMzA1IiwiRm9udFNldHRpbmdzIjp7IiRpZCI6IjMw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MwNyIsIkxpbmVDb2xvciI6bnVsbCwiTGluZVdlaWdodCI6MC4wLCJMaW5lVHlwZSI6MCwiUGFyZW50U3R5bGUiOm51bGx9LCJQYXJlbnRTdHlsZSI6eyIkcmVmIjoiODEifX0sIkR1cmF0aW9uU3R5bGUiOnsiJGlkIjoiMzA4IiwiRm9udFNldHRpbmdzIjp7IiRpZCI6IjMw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MxMCIsIkxpbmVDb2xvciI6bnVsbCwiTGluZVdlaWdodCI6MC4wLCJMaW5lVHlwZSI6MCwiUGFyZW50U3R5bGUiOm51bGx9LCJQYXJlbnRTdHlsZSI6eyIkcmVmIjoiODgifX0sIkhvcml6b250YWxDb25uZWN0b3JTdHlsZSI6eyIkaWQiOiIzMTEiLCJMaW5lQ29sb3IiOnsiJHJlZiI6Ijk2In0sIkxpbmVXZWlnaHQiOjEuMCwiTGluZVR5cGUiOjAsIlBhcmVudFN0eWxlIjp7IiRyZWYiOiI5NSJ9fSwiVmVydGljYWxDb25uZWN0b3JTdHlsZSI6eyIkaWQiOiIzMTIiLCJMaW5lQ29sb3IiOnsiJHJlZiI6Ijk5In0sIkxpbmVXZWlnaHQiOjEuMCwiTGluZVR5cGUiOjAsIlBhcmVudFN0eWxlIjp7IiRyZWYiOiI5OCJ9fSwiTWFyZ2luIjpudWxsLCJTdGFydERhdGVQb3NpdGlvbiI6NCwiRW5kRGF0ZVBvc2l0aW9uIjo0LCJUaXRsZVBvc2l0aW9uIjoyLCJEdXJhdGlvblBvc2l0aW9uIjo2LCJQZXJjZW50YWdlQ29tcGxldGVkUG9zaXRpb24iOjYsIlNwYWNpbmciOjUsIklzQmVsb3dUaW1lYmFuZCI6ZmFsc2UsIlBlcmNlbnRhZ2VDb21wbGV0ZVNoYXBlT3BhY2l0eSI6MzUsIlNoYXBlU3R5bGUiOnsiJGlkIjoiMzEzIiwiTWFyZ2luIjp7IiRyZWYiOiIxMDIifSwiUGFkZGluZyI6eyIkcmVmIjoiMTAzIn0sIkJhY2tncm91bmQiOnsiJGlkIjoiMzE0IiwiQ29sb3IiOnsiJGlkIjoiMzE1IiwiQSI6MjU1LCJSIjoyNTQsIkciOjE4NiwiQiI6MTB9fSwiSXNWaXNpYmxlIjp0cnVlLCJXaWR0aCI6MC4wLCJIZWlnaHQiOjE2LjAsIkJvcmRlclN0eWxlIjp7IiRpZCI6IjMxNiIsIkxpbmVDb2xvciI6eyIkcmVmIjoiMTA1In0sIkxpbmVXZWlnaHQiOjAuMCwiTGluZVR5cGUiOjAsIlBhcmVudFN0eWxlIjp7IiRyZWYiOiIxMDQifX0sIlBhcmVudFN0eWxlIjp7IiRyZWYiOiIxMDEifX0sIlRpdGxlU3R5bGUiOnsiJGlkIjoiMzE3IiwiRm9udFNldHRpbmdzIjp7IiRpZCI6IjMx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zMTkiLCJMaW5lQ29sb3IiOm51bGwsIkxpbmVXZWlnaHQiOjAuMCwiTGluZVR5cGUiOjAsIlBhcmVudFN0eWxlIjpudWxsfSwiUGFyZW50U3R5bGUiOnsiJHJlZiI6IjEwNyJ9fSwiRGF0ZVN0eWxlIjp7IiRpZCI6IjMyMCIsIkZvbnRTZXR0aW5ncyI6eyIkaWQiOiIzMj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MyMiIsIkxpbmVDb2xvciI6bnVsbCwiTGluZVdlaWdodCI6MC4wLCJMaW5lVHlwZSI6MCwiUGFyZW50U3R5bGUiOm51bGx9LCJQYXJlbnRTdHlsZSI6eyIkcmVmIjoiMTE0In19LCJEYXRlRm9ybWF0Ijp7IiRyZWYiOiIxMjEifSwiSXNWaXNpYmxlIjp0cnVlLCJQYXJlbnRTdHlsZSI6eyIkcmVmIjoiODAifX0sIkluZGV4Ijo3LCJJZCI6IjA2Y2RmZGJiLTEyMmItNDllOS1hOTU3LWUwYTYwZjBkZWJmNCIsIkltcG9ydElkIjpudWxsLCJUaXRsZSI6IkltcGxlbWVudCBJbnRlcm9wZXJhYmlsaXR5IGFuZCBCYWNrZW5kIiwiTm90ZSI6bnVsbCwiSHlwZXJsaW5rIjpudWxsLCJJc0NoYW5nZWQiOmZhbHNlLCJJc05ldyI6ZmFsc2V9LHsiJGlkIjoiMzIzIiwiR3JvdXBOYW1lIjpudWxsLCJTdGFydERhdGUiOiIyMDE2LTA0LTExVDAwOjAwOjAwWiIsIkVuZERhdGUiOiIyMDE2LTA0LTIxVDIzOjU5OjU5Ljk5OVoiLCJQZXJjZW50YWdlQ29tcGxldGUiOm51bGwsIlN0eWxlIjp7IiRpZCI6IjMyNCIsIlNoYXBlIjoyLCJTaGFwZVRoaWNrbmVzcyI6MSwiRHVyYXRpb25Gb3JtYXQiOjAsIkluY2x1ZGVOb25Xb3JraW5nRGF5c0luRHVyYXRpb24iOmZhbHNlLCJQZXJjZW50YWdlQ29tcGxldGVTdHlsZSI6eyIkaWQiOiIzMjUiLCJGb250U2V0dGluZ3MiOnsiJGlkIjoiMzI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zI3IiwiTGluZUNvbG9yIjpudWxsLCJMaW5lV2VpZ2h0IjowLjAsIkxpbmVUeXBlIjowLCJQYXJlbnRTdHlsZSI6bnVsbH0sIlBhcmVudFN0eWxlIjp7IiRyZWYiOiI4MSJ9fSwiRHVyYXRpb25TdHlsZSI6eyIkaWQiOiIzMjgiLCJGb250U2V0dGluZ3MiOnsiJGlkIjoiMzI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zMwIiwiTGluZUNvbG9yIjpudWxsLCJMaW5lV2VpZ2h0IjowLjAsIkxpbmVUeXBlIjowLCJQYXJlbnRTdHlsZSI6bnVsbH0sIlBhcmVudFN0eWxlIjp7IiRyZWYiOiI4OCJ9fSwiSG9yaXpvbnRhbENvbm5lY3RvclN0eWxlIjp7IiRpZCI6IjMzMSIsIkxpbmVDb2xvciI6eyIkcmVmIjoiOTYifSwiTGluZVdlaWdodCI6MS4wLCJMaW5lVHlwZSI6MCwiUGFyZW50U3R5bGUiOnsiJHJlZiI6Ijk1In19LCJWZXJ0aWNhbENvbm5lY3RvclN0eWxlIjp7IiRpZCI6IjMzMiIsIkxpbmVDb2xvciI6eyIkcmVmIjoiOTkifSwiTGluZVdlaWdodCI6MS4wLCJMaW5lVHlwZSI6MCwiUGFyZW50U3R5bGUiOnsiJHJlZiI6Ijk4In19LCJNYXJnaW4iOm51bGwsIlN0YXJ0RGF0ZVBvc2l0aW9uIjo0LCJFbmREYXRlUG9zaXRpb24iOjQsIlRpdGxlUG9zaXRpb24iOjIsIkR1cmF0aW9uUG9zaXRpb24iOjYsIlBlcmNlbnRhZ2VDb21wbGV0ZWRQb3NpdGlvbiI6NiwiU3BhY2luZyI6NSwiSXNCZWxvd1RpbWViYW5kIjpmYWxzZSwiUGVyY2VudGFnZUNvbXBsZXRlU2hhcGVPcGFjaXR5IjozNSwiU2hhcGVTdHlsZSI6eyIkaWQiOiIzMzMiLCJNYXJnaW4iOnsiJHJlZiI6IjEwMiJ9LCJQYWRkaW5nIjp7IiRyZWYiOiIxMDMifSwiQmFja2dyb3VuZCI6eyIkaWQiOiIzMzQiLCJDb2xvciI6eyIkaWQiOiIzMzUiLCJBIjoyNTUsIlIiOjIsIkciOjE3OCwiQiI6MjM4fX0sIklzVmlzaWJsZSI6dHJ1ZSwiV2lkdGgiOjAuMCwiSGVpZ2h0IjoxNi4wLCJCb3JkZXJTdHlsZSI6eyIkaWQiOiIzMzYiLCJMaW5lQ29sb3IiOnsiJHJlZiI6IjEwNSJ9LCJMaW5lV2VpZ2h0IjowLjAsIkxpbmVUeXBlIjowLCJQYXJlbnRTdHlsZSI6eyIkcmVmIjoiMTA0In19LCJQYXJlbnRTdHlsZSI6eyIkcmVmIjoiMTAxIn19LCJUaXRsZVN0eWxlIjp7IiRpZCI6IjMzNyIsIkZvbnRTZXR0aW5ncyI6eyIkaWQiOiIzMz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EsIlZlcnRpY2FsQWxpZ25tZW50IjowLCJTbWFydEZvcmVncm91bmQiOm51bGwsIk1hcmdpbiI6eyIkcmVmIjoiMTExIn0sIlBhZGRpbmciOnsiJHJlZiI6IjExMiJ9LCJCYWNrZ3JvdW5kIjp7IiRyZWYiOiIxMTMifSwiSXNWaXNpYmxlIjp0cnVlLCJXaWR0aCI6MC4wLCJIZWlnaHQiOjAuMCwiQm9yZGVyU3R5bGUiOnsiJGlkIjoiMzM5IiwiTGluZUNvbG9yIjpudWxsLCJMaW5lV2VpZ2h0IjowLjAsIkxpbmVUeXBlIjowLCJQYXJlbnRTdHlsZSI6bnVsbH0sIlBhcmVudFN0eWxlIjp7IiRyZWYiOiIxMDcifX0sIkRhdGVTdHlsZSI6eyIkaWQiOiIzNDAiLCJGb250U2V0dGluZ3MiOnsiJGlkIjoiMzQ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NDIiLCJMaW5lQ29sb3IiOm51bGwsIkxpbmVXZWlnaHQiOjAuMCwiTGluZVR5cGUiOjAsIlBhcmVudFN0eWxlIjpudWxsfSwiUGFyZW50U3R5bGUiOnsiJHJlZiI6IjExNCJ9fSwiRGF0ZUZvcm1hdCI6eyIkcmVmIjoiMTIxIn0sIklzVmlzaWJsZSI6dHJ1ZSwiUGFyZW50U3R5bGUiOnsiJHJlZiI6IjgwIn19LCJJbmRleCI6OCwiSWQiOiJjODJkNjA5NC03NTZlLTRlYTAtYjk5ZC02OTRiZTZkNzBmZmMiLCJJbXBvcnRJZCI6bnVsbCwiVGl0bGUiOiJUZXN0IGFuZCBSZXZpZXciLCJOb3RlIjpudWxsLCJIeXBlcmxpbmsiOm51bGwsIklzQ2hhbmdlZCI6ZmFsc2UsIklzTmV3IjpmYWxzZX0seyIkaWQiOiIzNDMiLCJHcm91cE5hbWUiOm51bGwsIlN0YXJ0RGF0ZSI6IjIwMTYtMDQtMTlUMDA6MDA6MDBaIiwiRW5kRGF0ZSI6IjIwMTYtMDQtMjRUMjM6NTk6NTkuOTk5WiIsIlBlcmNlbnRhZ2VDb21wbGV0ZSI6bnVsbCwiU3R5bGUiOnsiJGlkIjoiMzQ0IiwiU2hhcGUiOjIsIlNoYXBlVGhpY2tuZXNzIjoxLCJEdXJhdGlvbkZvcm1hdCI6MCwiSW5jbHVkZU5vbldvcmtpbmdEYXlzSW5EdXJhdGlvbiI6ZmFsc2UsIlBlcmNlbnRhZ2VDb21wbGV0ZVN0eWxlIjp7IiRpZCI6IjM0NSIsIkZvbnRTZXR0aW5ncyI6eyIkaWQiOiIzN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zNDciLCJMaW5lQ29sb3IiOm51bGwsIkxpbmVXZWlnaHQiOjAuMCwiTGluZVR5cGUiOjAsIlBhcmVudFN0eWxlIjpudWxsfSwiUGFyZW50U3R5bGUiOnsiJHJlZiI6IjgxIn19LCJEdXJhdGlvblN0eWxlIjp7IiRpZCI6IjM0OCIsIkZvbnRTZXR0aW5ncyI6eyIkaWQiOiIzN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zNTAiLCJMaW5lQ29sb3IiOm51bGwsIkxpbmVXZWlnaHQiOjAuMCwiTGluZVR5cGUiOjAsIlBhcmVudFN0eWxlIjpudWxsfSwiUGFyZW50U3R5bGUiOnsiJHJlZiI6Ijg4In19LCJIb3Jpem9udGFsQ29ubmVjdG9yU3R5bGUiOnsiJGlkIjoiMzUxIiwiTGluZUNvbG9yIjp7IiRyZWYiOiI5NiJ9LCJMaW5lV2VpZ2h0IjoxLjAsIkxpbmVUeXBlIjowLCJQYXJlbnRTdHlsZSI6eyIkcmVmIjoiOTUifX0sIlZlcnRpY2FsQ29ubmVjdG9yU3R5bGUiOnsiJGlkIjoiMzUyIiwiTGluZUNvbG9yIjp7IiRyZWYiOiI5OSJ9LCJMaW5lV2VpZ2h0IjoxLjAsIkxpbmVUeXBlIjowLCJQYXJlbnRTdHlsZSI6eyIkcmVmIjoiOTgifX0sIk1hcmdpbiI6bnVsbCwiU3RhcnREYXRlUG9zaXRpb24iOjQsIkVuZERhdGVQb3NpdGlvbiI6NCwiVGl0bGVQb3NpdGlvbiI6MiwiRHVyYXRpb25Qb3NpdGlvbiI6NiwiUGVyY2VudGFnZUNvbXBsZXRlZFBvc2l0aW9uIjo2LCJTcGFjaW5nIjo1LCJJc0JlbG93VGltZWJhbmQiOmZhbHNlLCJQZXJjZW50YWdlQ29tcGxldGVTaGFwZU9wYWNpdHkiOjM1LCJTaGFwZVN0eWxlIjp7IiRpZCI6IjM1MyIsIk1hcmdpbiI6eyIkcmVmIjoiMTAyIn0sIlBhZGRpbmciOnsiJHJlZiI6IjEwMyJ9LCJCYWNrZ3JvdW5kIjp7IiRpZCI6IjM1NCIsIkNvbG9yIjp7IiRpZCI6IjM1NSIsIkEiOjI1NSwiUiI6MTg3LCJHIjoxNzUsIkIiOjExNn19LCJJc1Zpc2libGUiOnRydWUsIldpZHRoIjowLjAsIkhlaWdodCI6MTYuMCwiQm9yZGVyU3R5bGUiOnsiJGlkIjoiMzU2IiwiTGluZUNvbG9yIjp7IiRyZWYiOiIxMDUifSwiTGluZVdlaWdodCI6MC4wLCJMaW5lVHlwZSI6MCwiUGFyZW50U3R5bGUiOnsiJHJlZiI6IjEwNCJ9fSwiUGFyZW50U3R5bGUiOnsiJHJlZiI6IjEwMSJ9fSwiVGl0bGVTdHlsZSI6eyIkaWQiOiIzNTciLCJGb250U2V0dGluZ3MiOnsiJGlkIjoiMzU4IiwiRm9udFNpemUiOjExLCJGb250TmFtZSI6IkNhbGlicmkiLCJJc0JvbGQiOnRydWUsIklzSXRhbGljIjpmYWxzZSwiSXNVbmRlcmxpbmVkIjpmYWxzZSwiUGFyZW50U3R5bGUiOnsiJHJlZiI6IjEwOCJ9fSwiQXV0b1NpemUiOjAsIkZvcmVncm91bmQiOnsiJHJlZiI6IjEwOSJ9LCJNYXhXaWR0aCI6NzIwLjAsIk1heEhlaWdodCI6IkluZmluaXR5IiwiU21hcnRGb3JlZ3JvdW5kSXNBY3RpdmUiOmZhbHNlLCJIb3Jpem9udGFsQWxpZ25tZW50IjoxLCJWZXJ0aWNhbEFsaWdubWVudCI6MCwiU21hcnRGb3JlZ3JvdW5kIjpudWxsLCJNYXJnaW4iOnsiJHJlZiI6IjExMSJ9LCJQYWRkaW5nIjp7IiRyZWYiOiIxMTIifSwiQmFja2dyb3VuZCI6eyIkcmVmIjoiMTEzIn0sIklzVmlzaWJsZSI6dHJ1ZSwiV2lkdGgiOjAuMCwiSGVpZ2h0IjowLjAsIkJvcmRlclN0eWxlIjp7IiRpZCI6IjM1OSIsIkxpbmVDb2xvciI6bnVsbCwiTGluZVdlaWdodCI6MC4wLCJMaW5lVHlwZSI6MCwiUGFyZW50U3R5bGUiOm51bGx9LCJQYXJlbnRTdHlsZSI6eyIkcmVmIjoiMTA3In19LCJEYXRlU3R5bGUiOnsiJGlkIjoiMzYwIiwiRm9udFNldHRpbmdzIjp7IiRpZCI6IjM2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zYyIiwiTGluZUNvbG9yIjpudWxsLCJMaW5lV2VpZ2h0IjowLjAsIkxpbmVUeXBlIjowLCJQYXJlbnRTdHlsZSI6bnVsbH0sIlBhcmVudFN0eWxlIjp7IiRyZWYiOiIxMTQifX0sIkRhdGVGb3JtYXQiOnsiJHJlZiI6IjEyMSJ9LCJJc1Zpc2libGUiOnRydWUsIlBhcmVudFN0eWxlIjp7IiRyZWYiOiI4MCJ9fSwiSW5kZXgiOjksIklkIjoiNjhmYTQ4NzctOTJkYy00MzcxLWJiNTQtMTU4YmQyODMwYWE5IiwiSW1wb3J0SWQiOm51bGwsIlRpdGxlIjoiRmluYWwgUHJvamVjdCBTdWJtaXNzaW9uIFByZXBlcmF0aW9uIiwiTm90ZSI6bnVsbCwiSHlwZXJsaW5rIjpudWxsLCJJc0NoYW5nZWQiOmZhbHNlLCJJc05ldyI6ZmFsc2V9XSwiTXNQcm9qZWN0SXRlbXNUcmVlIjp7IiRpZCI6IjM2MyIsIlJvb3QiOnsiSW1wb3J0SWQiOm51bGwsIklzSW1wb3J0ZWQiOmZhbHNlLCJDaGlsZHJlbiI6W119fSwiTWV0YWRhdGEiOnsiJGlkIjoiMzY0In0sIlNldHRpbmdzIjp7IiRpZCI6IjM2NSIsIkltcGFPcHRpb25zIjp7IiRpZCI6IjM2NiIsIkxlZnRUb1JpZ2h0IjpmYWxzZSwiUGF5bG9hZE9wdGlvbnMiOjJ9LCJVc2VDb21wcmVzc2lvbiI6ZmFsc2UsIkNvbXByZXNpb25QZXJjZW50YWdlIjowLjAsIkluYWN0aXZlSW50ZXJ2YWxXaWR0aFRocmVzaG9sZCI6MC4wLCJJbmFjdGl2ZUludGVydmFsV2lkdGgiOjAuMCwiU3BsaXRUYXNrcyI6ZmFsc2UsIlVzZUNsdXN0ZXIiOmZhbHNlLCJFcHNpbG9uIjowLjAsIk1pblBvaW50c1RvRm9ybUFDbHVzdGVyIjowLCJHZW5lcmF0ZUludmlzaWJsZVNoYXBlcyI6ZmFsc2UsIlNtYXJ0VGltZWxpbmVUYXNrUGVyY2VudGFnZUZpdCI6ZmFsc2V9LCJJc05ldyI6dHJ1ZSwiSW1wb3J0VHlwZSI6MCwiRmlsZVBhdGgiOm51bGwsIlRpbWVsaW5lSW1wb3J0ZWQiOmZhbHNlfQ==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649</TotalTime>
  <Words>498</Words>
  <Application>Microsoft Office PowerPoint</Application>
  <PresentationFormat>Widescreen</PresentationFormat>
  <Paragraphs>112</Paragraphs>
  <Slides>10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Wingdings 3</vt:lpstr>
      <vt:lpstr>Facet</vt:lpstr>
      <vt:lpstr>Medication Synergy Health: EHR System Plugin </vt:lpstr>
      <vt:lpstr>EHR Systems Store The Following: </vt:lpstr>
      <vt:lpstr>Medication Errors</vt:lpstr>
      <vt:lpstr>Medication Errors (contd)</vt:lpstr>
      <vt:lpstr>Currently in EHRs:  (Interview Findings)</vt:lpstr>
      <vt:lpstr>Medical Provider Needs:  (Interview Findings)</vt:lpstr>
      <vt:lpstr>Our Solution</vt:lpstr>
      <vt:lpstr>Our Solution (contd)</vt:lpstr>
      <vt:lpstr>PowerPoint Presentation</vt:lpstr>
      <vt:lpstr>Ehrgo Health Team Members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Medication Synergy Verifier</dc:title>
  <dc:creator>Eric Greene</dc:creator>
  <cp:lastModifiedBy>Donna</cp:lastModifiedBy>
  <cp:revision>42</cp:revision>
  <cp:lastPrinted>2016-02-21T14:55:13Z</cp:lastPrinted>
  <dcterms:created xsi:type="dcterms:W3CDTF">2016-02-19T18:01:14Z</dcterms:created>
  <dcterms:modified xsi:type="dcterms:W3CDTF">2016-02-21T22:41:32Z</dcterms:modified>
</cp:coreProperties>
</file>

<file path=docProps/thumbnail.jpeg>
</file>